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70" r:id="rId5"/>
    <p:sldId id="256" r:id="rId6"/>
    <p:sldId id="257" r:id="rId7"/>
    <p:sldId id="264" r:id="rId8"/>
    <p:sldId id="259" r:id="rId9"/>
    <p:sldId id="260" r:id="rId10"/>
    <p:sldId id="261" r:id="rId11"/>
    <p:sldId id="262" r:id="rId12"/>
    <p:sldId id="263" r:id="rId13"/>
    <p:sldId id="258" r:id="rId14"/>
    <p:sldId id="265" r:id="rId15"/>
    <p:sldId id="271"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7D3181-FD42-4746-9A04-41B82A526B6A}" v="1" dt="2021-10-18T12:46:34.8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snapToGrid="0">
      <p:cViewPr varScale="1">
        <p:scale>
          <a:sx n="108" d="100"/>
          <a:sy n="108" d="100"/>
        </p:scale>
        <p:origin x="72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lner Renate" userId="cced235d-232f-40a0-a479-f3783e4331fd" providerId="ADAL" clId="{A87D3181-FD42-4746-9A04-41B82A526B6A}"/>
    <pc:docChg chg="modSld">
      <pc:chgData name="Wallner Renate" userId="cced235d-232f-40a0-a479-f3783e4331fd" providerId="ADAL" clId="{A87D3181-FD42-4746-9A04-41B82A526B6A}" dt="2021-10-18T12:46:34.846" v="0" actId="478"/>
      <pc:docMkLst>
        <pc:docMk/>
      </pc:docMkLst>
      <pc:sldChg chg="delSp">
        <pc:chgData name="Wallner Renate" userId="cced235d-232f-40a0-a479-f3783e4331fd" providerId="ADAL" clId="{A87D3181-FD42-4746-9A04-41B82A526B6A}" dt="2021-10-18T12:46:34.846" v="0" actId="478"/>
        <pc:sldMkLst>
          <pc:docMk/>
          <pc:sldMk cId="152118225" sldId="258"/>
        </pc:sldMkLst>
        <pc:picChg chg="del">
          <ac:chgData name="Wallner Renate" userId="cced235d-232f-40a0-a479-f3783e4331fd" providerId="ADAL" clId="{A87D3181-FD42-4746-9A04-41B82A526B6A}" dt="2021-10-18T12:46:34.846" v="0" actId="478"/>
          <ac:picMkLst>
            <pc:docMk/>
            <pc:sldMk cId="152118225" sldId="258"/>
            <ac:picMk id="10" creationId="{EB6F3F05-E6CD-4DC4-B2F5-851BD1A0369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B63740-451D-4998-AB75-683274326C8E}" type="datetimeFigureOut">
              <a:rPr lang="de-DE" smtClean="0"/>
              <a:t>18.10.2021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DF8412-204F-4530-B1F2-50917D4E3D53}" type="slidenum">
              <a:rPr lang="de-DE" smtClean="0"/>
              <a:t>‹Nr.›</a:t>
            </a:fld>
            <a:endParaRPr lang="de-DE"/>
          </a:p>
        </p:txBody>
      </p:sp>
    </p:spTree>
    <p:extLst>
      <p:ext uri="{BB962C8B-B14F-4D97-AF65-F5344CB8AC3E}">
        <p14:creationId xmlns:p14="http://schemas.microsoft.com/office/powerpoint/2010/main" val="4183108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DF8412-204F-4530-B1F2-50917D4E3D53}" type="slidenum">
              <a:rPr lang="de-DE" smtClean="0"/>
              <a:t>2</a:t>
            </a:fld>
            <a:endParaRPr lang="de-DE"/>
          </a:p>
        </p:txBody>
      </p:sp>
    </p:spTree>
    <p:extLst>
      <p:ext uri="{BB962C8B-B14F-4D97-AF65-F5344CB8AC3E}">
        <p14:creationId xmlns:p14="http://schemas.microsoft.com/office/powerpoint/2010/main" val="4129406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endParaRPr lang="de-DE" dirty="0"/>
          </a:p>
        </p:txBody>
      </p:sp>
      <p:sp>
        <p:nvSpPr>
          <p:cNvPr id="4" name="Foliennummernplatzhalter 3"/>
          <p:cNvSpPr>
            <a:spLocks noGrp="1"/>
          </p:cNvSpPr>
          <p:nvPr>
            <p:ph type="sldNum" sz="quarter" idx="5"/>
          </p:nvPr>
        </p:nvSpPr>
        <p:spPr/>
        <p:txBody>
          <a:bodyPr/>
          <a:lstStyle/>
          <a:p>
            <a:fld id="{FADF8412-204F-4530-B1F2-50917D4E3D53}" type="slidenum">
              <a:rPr lang="de-DE" smtClean="0"/>
              <a:t>11</a:t>
            </a:fld>
            <a:endParaRPr lang="de-DE"/>
          </a:p>
        </p:txBody>
      </p:sp>
    </p:spTree>
    <p:extLst>
      <p:ext uri="{BB962C8B-B14F-4D97-AF65-F5344CB8AC3E}">
        <p14:creationId xmlns:p14="http://schemas.microsoft.com/office/powerpoint/2010/main" val="672489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DF8412-204F-4530-B1F2-50917D4E3D53}" type="slidenum">
              <a:rPr lang="de-DE" smtClean="0"/>
              <a:t>3</a:t>
            </a:fld>
            <a:endParaRPr lang="de-DE"/>
          </a:p>
        </p:txBody>
      </p:sp>
    </p:spTree>
    <p:extLst>
      <p:ext uri="{BB962C8B-B14F-4D97-AF65-F5344CB8AC3E}">
        <p14:creationId xmlns:p14="http://schemas.microsoft.com/office/powerpoint/2010/main" val="1264149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DF8412-204F-4530-B1F2-50917D4E3D53}" type="slidenum">
              <a:rPr lang="de-DE" smtClean="0"/>
              <a:t>4</a:t>
            </a:fld>
            <a:endParaRPr lang="de-DE"/>
          </a:p>
        </p:txBody>
      </p:sp>
    </p:spTree>
    <p:extLst>
      <p:ext uri="{BB962C8B-B14F-4D97-AF65-F5344CB8AC3E}">
        <p14:creationId xmlns:p14="http://schemas.microsoft.com/office/powerpoint/2010/main" val="3520065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DF8412-204F-4530-B1F2-50917D4E3D53}" type="slidenum">
              <a:rPr lang="de-DE" smtClean="0"/>
              <a:t>5</a:t>
            </a:fld>
            <a:endParaRPr lang="de-DE"/>
          </a:p>
        </p:txBody>
      </p:sp>
    </p:spTree>
    <p:extLst>
      <p:ext uri="{BB962C8B-B14F-4D97-AF65-F5344CB8AC3E}">
        <p14:creationId xmlns:p14="http://schemas.microsoft.com/office/powerpoint/2010/main" val="383652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DF8412-204F-4530-B1F2-50917D4E3D53}" type="slidenum">
              <a:rPr lang="de-DE" smtClean="0"/>
              <a:t>6</a:t>
            </a:fld>
            <a:endParaRPr lang="de-DE"/>
          </a:p>
        </p:txBody>
      </p:sp>
    </p:spTree>
    <p:extLst>
      <p:ext uri="{BB962C8B-B14F-4D97-AF65-F5344CB8AC3E}">
        <p14:creationId xmlns:p14="http://schemas.microsoft.com/office/powerpoint/2010/main" val="2375527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DF8412-204F-4530-B1F2-50917D4E3D53}" type="slidenum">
              <a:rPr lang="de-DE" smtClean="0"/>
              <a:t>7</a:t>
            </a:fld>
            <a:endParaRPr lang="de-DE"/>
          </a:p>
        </p:txBody>
      </p:sp>
    </p:spTree>
    <p:extLst>
      <p:ext uri="{BB962C8B-B14F-4D97-AF65-F5344CB8AC3E}">
        <p14:creationId xmlns:p14="http://schemas.microsoft.com/office/powerpoint/2010/main" val="3657489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DF8412-204F-4530-B1F2-50917D4E3D53}" type="slidenum">
              <a:rPr lang="de-DE" smtClean="0"/>
              <a:t>8</a:t>
            </a:fld>
            <a:endParaRPr lang="de-DE"/>
          </a:p>
        </p:txBody>
      </p:sp>
    </p:spTree>
    <p:extLst>
      <p:ext uri="{BB962C8B-B14F-4D97-AF65-F5344CB8AC3E}">
        <p14:creationId xmlns:p14="http://schemas.microsoft.com/office/powerpoint/2010/main" val="3529948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DF8412-204F-4530-B1F2-50917D4E3D53}" type="slidenum">
              <a:rPr lang="de-DE" smtClean="0"/>
              <a:t>9</a:t>
            </a:fld>
            <a:endParaRPr lang="de-DE"/>
          </a:p>
        </p:txBody>
      </p:sp>
    </p:spTree>
    <p:extLst>
      <p:ext uri="{BB962C8B-B14F-4D97-AF65-F5344CB8AC3E}">
        <p14:creationId xmlns:p14="http://schemas.microsoft.com/office/powerpoint/2010/main" val="3540977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DF8412-204F-4530-B1F2-50917D4E3D53}" type="slidenum">
              <a:rPr lang="de-DE" smtClean="0"/>
              <a:t>10</a:t>
            </a:fld>
            <a:endParaRPr lang="de-DE"/>
          </a:p>
        </p:txBody>
      </p:sp>
    </p:spTree>
    <p:extLst>
      <p:ext uri="{BB962C8B-B14F-4D97-AF65-F5344CB8AC3E}">
        <p14:creationId xmlns:p14="http://schemas.microsoft.com/office/powerpoint/2010/main" val="2431054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F3F4D2-03ED-4E97-B85A-7BC3BDE6F88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C020FAA-4329-4072-8F1C-8EC2E5B1C4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AD7A533B-2A3E-4425-A294-360DCCD3FD73}"/>
              </a:ext>
            </a:extLst>
          </p:cNvPr>
          <p:cNvSpPr>
            <a:spLocks noGrp="1"/>
          </p:cNvSpPr>
          <p:nvPr>
            <p:ph type="dt" sz="half" idx="10"/>
          </p:nvPr>
        </p:nvSpPr>
        <p:spPr/>
        <p:txBody>
          <a:bodyPr/>
          <a:lstStyle/>
          <a:p>
            <a:fld id="{39CA9AF5-0E01-42AB-BA5F-96DEB2813623}" type="datetimeFigureOut">
              <a:rPr lang="de-DE" smtClean="0"/>
              <a:t>18.10.2021</a:t>
            </a:fld>
            <a:endParaRPr lang="de-DE"/>
          </a:p>
        </p:txBody>
      </p:sp>
      <p:sp>
        <p:nvSpPr>
          <p:cNvPr id="5" name="Fußzeilenplatzhalter 4">
            <a:extLst>
              <a:ext uri="{FF2B5EF4-FFF2-40B4-BE49-F238E27FC236}">
                <a16:creationId xmlns:a16="http://schemas.microsoft.com/office/drawing/2014/main" id="{52C02A19-D2BE-4E93-BE0E-88AF27DD6D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D8E2ED5-77C0-4383-9E7B-E81BB8A2A514}"/>
              </a:ext>
            </a:extLst>
          </p:cNvPr>
          <p:cNvSpPr>
            <a:spLocks noGrp="1"/>
          </p:cNvSpPr>
          <p:nvPr>
            <p:ph type="sldNum" sz="quarter" idx="12"/>
          </p:nvPr>
        </p:nvSpPr>
        <p:spPr/>
        <p:txBody>
          <a:bodyPr/>
          <a:lstStyle/>
          <a:p>
            <a:fld id="{A31B6770-C56E-43D8-A02E-8C695BCF3DE8}" type="slidenum">
              <a:rPr lang="de-DE" smtClean="0"/>
              <a:t>‹Nr.›</a:t>
            </a:fld>
            <a:endParaRPr lang="de-DE"/>
          </a:p>
        </p:txBody>
      </p:sp>
    </p:spTree>
    <p:extLst>
      <p:ext uri="{BB962C8B-B14F-4D97-AF65-F5344CB8AC3E}">
        <p14:creationId xmlns:p14="http://schemas.microsoft.com/office/powerpoint/2010/main" val="2924310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C77D8B-BA33-45F3-A08B-CAF16FD1603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03B88B8-D747-447C-ACE7-F53F621479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9B4E331-4075-4174-AADE-882ABB4E19F2}"/>
              </a:ext>
            </a:extLst>
          </p:cNvPr>
          <p:cNvSpPr>
            <a:spLocks noGrp="1"/>
          </p:cNvSpPr>
          <p:nvPr>
            <p:ph type="dt" sz="half" idx="10"/>
          </p:nvPr>
        </p:nvSpPr>
        <p:spPr/>
        <p:txBody>
          <a:bodyPr/>
          <a:lstStyle/>
          <a:p>
            <a:fld id="{39CA9AF5-0E01-42AB-BA5F-96DEB2813623}" type="datetimeFigureOut">
              <a:rPr lang="de-DE" smtClean="0"/>
              <a:t>18.10.2021</a:t>
            </a:fld>
            <a:endParaRPr lang="de-DE"/>
          </a:p>
        </p:txBody>
      </p:sp>
      <p:sp>
        <p:nvSpPr>
          <p:cNvPr id="5" name="Fußzeilenplatzhalter 4">
            <a:extLst>
              <a:ext uri="{FF2B5EF4-FFF2-40B4-BE49-F238E27FC236}">
                <a16:creationId xmlns:a16="http://schemas.microsoft.com/office/drawing/2014/main" id="{0C01DA27-69BE-4E41-9F05-84BFDE8D9E8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D7231EC-3131-421E-89CF-A6EA75C2B7B0}"/>
              </a:ext>
            </a:extLst>
          </p:cNvPr>
          <p:cNvSpPr>
            <a:spLocks noGrp="1"/>
          </p:cNvSpPr>
          <p:nvPr>
            <p:ph type="sldNum" sz="quarter" idx="12"/>
          </p:nvPr>
        </p:nvSpPr>
        <p:spPr/>
        <p:txBody>
          <a:bodyPr/>
          <a:lstStyle/>
          <a:p>
            <a:fld id="{A31B6770-C56E-43D8-A02E-8C695BCF3DE8}" type="slidenum">
              <a:rPr lang="de-DE" smtClean="0"/>
              <a:t>‹Nr.›</a:t>
            </a:fld>
            <a:endParaRPr lang="de-DE"/>
          </a:p>
        </p:txBody>
      </p:sp>
    </p:spTree>
    <p:extLst>
      <p:ext uri="{BB962C8B-B14F-4D97-AF65-F5344CB8AC3E}">
        <p14:creationId xmlns:p14="http://schemas.microsoft.com/office/powerpoint/2010/main" val="3063949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4E622F8-8813-425E-86BD-9204B675B51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8A52D52E-777C-4367-A42D-D4CBE4DF236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3BB8EAD-333D-46A8-AC5D-949DAA90991C}"/>
              </a:ext>
            </a:extLst>
          </p:cNvPr>
          <p:cNvSpPr>
            <a:spLocks noGrp="1"/>
          </p:cNvSpPr>
          <p:nvPr>
            <p:ph type="dt" sz="half" idx="10"/>
          </p:nvPr>
        </p:nvSpPr>
        <p:spPr/>
        <p:txBody>
          <a:bodyPr/>
          <a:lstStyle/>
          <a:p>
            <a:fld id="{39CA9AF5-0E01-42AB-BA5F-96DEB2813623}" type="datetimeFigureOut">
              <a:rPr lang="de-DE" smtClean="0"/>
              <a:t>18.10.2021</a:t>
            </a:fld>
            <a:endParaRPr lang="de-DE"/>
          </a:p>
        </p:txBody>
      </p:sp>
      <p:sp>
        <p:nvSpPr>
          <p:cNvPr id="5" name="Fußzeilenplatzhalter 4">
            <a:extLst>
              <a:ext uri="{FF2B5EF4-FFF2-40B4-BE49-F238E27FC236}">
                <a16:creationId xmlns:a16="http://schemas.microsoft.com/office/drawing/2014/main" id="{04D46147-1D27-42FD-8183-43ED3EDF2BA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75A2A2E-76C2-43C7-AA81-0D8C87720C95}"/>
              </a:ext>
            </a:extLst>
          </p:cNvPr>
          <p:cNvSpPr>
            <a:spLocks noGrp="1"/>
          </p:cNvSpPr>
          <p:nvPr>
            <p:ph type="sldNum" sz="quarter" idx="12"/>
          </p:nvPr>
        </p:nvSpPr>
        <p:spPr/>
        <p:txBody>
          <a:bodyPr/>
          <a:lstStyle/>
          <a:p>
            <a:fld id="{A31B6770-C56E-43D8-A02E-8C695BCF3DE8}" type="slidenum">
              <a:rPr lang="de-DE" smtClean="0"/>
              <a:t>‹Nr.›</a:t>
            </a:fld>
            <a:endParaRPr lang="de-DE"/>
          </a:p>
        </p:txBody>
      </p:sp>
    </p:spTree>
    <p:extLst>
      <p:ext uri="{BB962C8B-B14F-4D97-AF65-F5344CB8AC3E}">
        <p14:creationId xmlns:p14="http://schemas.microsoft.com/office/powerpoint/2010/main" val="184491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A2D7AA-D161-4AA7-B609-BD1229D2836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C6DA3CA-A8C9-4D24-82BF-57A43095C19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7DBB41E-8A5E-4EDD-AD7E-36FA493EC022}"/>
              </a:ext>
            </a:extLst>
          </p:cNvPr>
          <p:cNvSpPr>
            <a:spLocks noGrp="1"/>
          </p:cNvSpPr>
          <p:nvPr>
            <p:ph type="dt" sz="half" idx="10"/>
          </p:nvPr>
        </p:nvSpPr>
        <p:spPr/>
        <p:txBody>
          <a:bodyPr/>
          <a:lstStyle/>
          <a:p>
            <a:fld id="{39CA9AF5-0E01-42AB-BA5F-96DEB2813623}" type="datetimeFigureOut">
              <a:rPr lang="de-DE" smtClean="0"/>
              <a:t>18.10.2021</a:t>
            </a:fld>
            <a:endParaRPr lang="de-DE"/>
          </a:p>
        </p:txBody>
      </p:sp>
      <p:sp>
        <p:nvSpPr>
          <p:cNvPr id="5" name="Fußzeilenplatzhalter 4">
            <a:extLst>
              <a:ext uri="{FF2B5EF4-FFF2-40B4-BE49-F238E27FC236}">
                <a16:creationId xmlns:a16="http://schemas.microsoft.com/office/drawing/2014/main" id="{A3960800-8DF8-467A-8F12-8DD5963989A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9DB6675-7FFD-4045-A3B7-B1F952F1998B}"/>
              </a:ext>
            </a:extLst>
          </p:cNvPr>
          <p:cNvSpPr>
            <a:spLocks noGrp="1"/>
          </p:cNvSpPr>
          <p:nvPr>
            <p:ph type="sldNum" sz="quarter" idx="12"/>
          </p:nvPr>
        </p:nvSpPr>
        <p:spPr/>
        <p:txBody>
          <a:bodyPr/>
          <a:lstStyle/>
          <a:p>
            <a:fld id="{A31B6770-C56E-43D8-A02E-8C695BCF3DE8}" type="slidenum">
              <a:rPr lang="de-DE" smtClean="0"/>
              <a:t>‹Nr.›</a:t>
            </a:fld>
            <a:endParaRPr lang="de-DE"/>
          </a:p>
        </p:txBody>
      </p:sp>
    </p:spTree>
    <p:extLst>
      <p:ext uri="{BB962C8B-B14F-4D97-AF65-F5344CB8AC3E}">
        <p14:creationId xmlns:p14="http://schemas.microsoft.com/office/powerpoint/2010/main" val="364090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23FA10-C608-4F90-BD80-F938364F300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05E29252-B816-4F02-B0F3-DFD0A329BE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16118F2-505C-4EFA-917C-D8B6158D6AFB}"/>
              </a:ext>
            </a:extLst>
          </p:cNvPr>
          <p:cNvSpPr>
            <a:spLocks noGrp="1"/>
          </p:cNvSpPr>
          <p:nvPr>
            <p:ph type="dt" sz="half" idx="10"/>
          </p:nvPr>
        </p:nvSpPr>
        <p:spPr/>
        <p:txBody>
          <a:bodyPr/>
          <a:lstStyle/>
          <a:p>
            <a:fld id="{39CA9AF5-0E01-42AB-BA5F-96DEB2813623}" type="datetimeFigureOut">
              <a:rPr lang="de-DE" smtClean="0"/>
              <a:t>18.10.2021</a:t>
            </a:fld>
            <a:endParaRPr lang="de-DE"/>
          </a:p>
        </p:txBody>
      </p:sp>
      <p:sp>
        <p:nvSpPr>
          <p:cNvPr id="5" name="Fußzeilenplatzhalter 4">
            <a:extLst>
              <a:ext uri="{FF2B5EF4-FFF2-40B4-BE49-F238E27FC236}">
                <a16:creationId xmlns:a16="http://schemas.microsoft.com/office/drawing/2014/main" id="{69788795-D62D-442B-B3AE-F699E9FA0B4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21DFCEA-C743-47DC-AC14-72462C114251}"/>
              </a:ext>
            </a:extLst>
          </p:cNvPr>
          <p:cNvSpPr>
            <a:spLocks noGrp="1"/>
          </p:cNvSpPr>
          <p:nvPr>
            <p:ph type="sldNum" sz="quarter" idx="12"/>
          </p:nvPr>
        </p:nvSpPr>
        <p:spPr/>
        <p:txBody>
          <a:bodyPr/>
          <a:lstStyle/>
          <a:p>
            <a:fld id="{A31B6770-C56E-43D8-A02E-8C695BCF3DE8}" type="slidenum">
              <a:rPr lang="de-DE" smtClean="0"/>
              <a:t>‹Nr.›</a:t>
            </a:fld>
            <a:endParaRPr lang="de-DE"/>
          </a:p>
        </p:txBody>
      </p:sp>
    </p:spTree>
    <p:extLst>
      <p:ext uri="{BB962C8B-B14F-4D97-AF65-F5344CB8AC3E}">
        <p14:creationId xmlns:p14="http://schemas.microsoft.com/office/powerpoint/2010/main" val="246627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CF997-F460-4F2E-9226-BF24CD8B6F8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9929A4A-A880-4B53-B569-93995434ECA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9C86112-C4ED-412F-8AA1-101243B2FC7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923BB90-6884-4E95-9F67-7AE4BAED60ED}"/>
              </a:ext>
            </a:extLst>
          </p:cNvPr>
          <p:cNvSpPr>
            <a:spLocks noGrp="1"/>
          </p:cNvSpPr>
          <p:nvPr>
            <p:ph type="dt" sz="half" idx="10"/>
          </p:nvPr>
        </p:nvSpPr>
        <p:spPr/>
        <p:txBody>
          <a:bodyPr/>
          <a:lstStyle/>
          <a:p>
            <a:fld id="{39CA9AF5-0E01-42AB-BA5F-96DEB2813623}" type="datetimeFigureOut">
              <a:rPr lang="de-DE" smtClean="0"/>
              <a:t>18.10.2021</a:t>
            </a:fld>
            <a:endParaRPr lang="de-DE"/>
          </a:p>
        </p:txBody>
      </p:sp>
      <p:sp>
        <p:nvSpPr>
          <p:cNvPr id="6" name="Fußzeilenplatzhalter 5">
            <a:extLst>
              <a:ext uri="{FF2B5EF4-FFF2-40B4-BE49-F238E27FC236}">
                <a16:creationId xmlns:a16="http://schemas.microsoft.com/office/drawing/2014/main" id="{45A21AC9-6DB1-48B7-962F-2EE81FC2311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640517F-5EA1-4D89-AEA4-CB83A0A0DD7B}"/>
              </a:ext>
            </a:extLst>
          </p:cNvPr>
          <p:cNvSpPr>
            <a:spLocks noGrp="1"/>
          </p:cNvSpPr>
          <p:nvPr>
            <p:ph type="sldNum" sz="quarter" idx="12"/>
          </p:nvPr>
        </p:nvSpPr>
        <p:spPr/>
        <p:txBody>
          <a:bodyPr/>
          <a:lstStyle/>
          <a:p>
            <a:fld id="{A31B6770-C56E-43D8-A02E-8C695BCF3DE8}" type="slidenum">
              <a:rPr lang="de-DE" smtClean="0"/>
              <a:t>‹Nr.›</a:t>
            </a:fld>
            <a:endParaRPr lang="de-DE"/>
          </a:p>
        </p:txBody>
      </p:sp>
    </p:spTree>
    <p:extLst>
      <p:ext uri="{BB962C8B-B14F-4D97-AF65-F5344CB8AC3E}">
        <p14:creationId xmlns:p14="http://schemas.microsoft.com/office/powerpoint/2010/main" val="2908872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74A38F-8CC9-4708-B3D9-72FFE7CD77B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7316968A-E58E-4815-B09B-4DEC23EC51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764D7DF-75F9-40EF-A2B9-CD0643BBB41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CF5388F-3858-45C2-86BB-A904C40582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335A477-A817-498B-84B9-FDE28DCC111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1C311B2C-8632-4B24-8707-9882772E6E35}"/>
              </a:ext>
            </a:extLst>
          </p:cNvPr>
          <p:cNvSpPr>
            <a:spLocks noGrp="1"/>
          </p:cNvSpPr>
          <p:nvPr>
            <p:ph type="dt" sz="half" idx="10"/>
          </p:nvPr>
        </p:nvSpPr>
        <p:spPr/>
        <p:txBody>
          <a:bodyPr/>
          <a:lstStyle/>
          <a:p>
            <a:fld id="{39CA9AF5-0E01-42AB-BA5F-96DEB2813623}" type="datetimeFigureOut">
              <a:rPr lang="de-DE" smtClean="0"/>
              <a:t>18.10.2021</a:t>
            </a:fld>
            <a:endParaRPr lang="de-DE"/>
          </a:p>
        </p:txBody>
      </p:sp>
      <p:sp>
        <p:nvSpPr>
          <p:cNvPr id="8" name="Fußzeilenplatzhalter 7">
            <a:extLst>
              <a:ext uri="{FF2B5EF4-FFF2-40B4-BE49-F238E27FC236}">
                <a16:creationId xmlns:a16="http://schemas.microsoft.com/office/drawing/2014/main" id="{B07E13AD-CD55-42CB-B115-5713F84F932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73DD17B-BAD1-4A58-9EB2-D11CE3ED283D}"/>
              </a:ext>
            </a:extLst>
          </p:cNvPr>
          <p:cNvSpPr>
            <a:spLocks noGrp="1"/>
          </p:cNvSpPr>
          <p:nvPr>
            <p:ph type="sldNum" sz="quarter" idx="12"/>
          </p:nvPr>
        </p:nvSpPr>
        <p:spPr/>
        <p:txBody>
          <a:bodyPr/>
          <a:lstStyle/>
          <a:p>
            <a:fld id="{A31B6770-C56E-43D8-A02E-8C695BCF3DE8}" type="slidenum">
              <a:rPr lang="de-DE" smtClean="0"/>
              <a:t>‹Nr.›</a:t>
            </a:fld>
            <a:endParaRPr lang="de-DE"/>
          </a:p>
        </p:txBody>
      </p:sp>
    </p:spTree>
    <p:extLst>
      <p:ext uri="{BB962C8B-B14F-4D97-AF65-F5344CB8AC3E}">
        <p14:creationId xmlns:p14="http://schemas.microsoft.com/office/powerpoint/2010/main" val="658767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A912D-71BF-431E-8F0E-2B994CFA69F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4A303B2-FD5B-4A4B-81A1-A568902FCC8A}"/>
              </a:ext>
            </a:extLst>
          </p:cNvPr>
          <p:cNvSpPr>
            <a:spLocks noGrp="1"/>
          </p:cNvSpPr>
          <p:nvPr>
            <p:ph type="dt" sz="half" idx="10"/>
          </p:nvPr>
        </p:nvSpPr>
        <p:spPr/>
        <p:txBody>
          <a:bodyPr/>
          <a:lstStyle/>
          <a:p>
            <a:fld id="{39CA9AF5-0E01-42AB-BA5F-96DEB2813623}" type="datetimeFigureOut">
              <a:rPr lang="de-DE" smtClean="0"/>
              <a:t>18.10.2021</a:t>
            </a:fld>
            <a:endParaRPr lang="de-DE"/>
          </a:p>
        </p:txBody>
      </p:sp>
      <p:sp>
        <p:nvSpPr>
          <p:cNvPr id="4" name="Fußzeilenplatzhalter 3">
            <a:extLst>
              <a:ext uri="{FF2B5EF4-FFF2-40B4-BE49-F238E27FC236}">
                <a16:creationId xmlns:a16="http://schemas.microsoft.com/office/drawing/2014/main" id="{7EFF3A4A-846D-438A-97CF-3A080E75FD1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932D2475-1344-4282-A42B-695C94FAF916}"/>
              </a:ext>
            </a:extLst>
          </p:cNvPr>
          <p:cNvSpPr>
            <a:spLocks noGrp="1"/>
          </p:cNvSpPr>
          <p:nvPr>
            <p:ph type="sldNum" sz="quarter" idx="12"/>
          </p:nvPr>
        </p:nvSpPr>
        <p:spPr/>
        <p:txBody>
          <a:bodyPr/>
          <a:lstStyle/>
          <a:p>
            <a:fld id="{A31B6770-C56E-43D8-A02E-8C695BCF3DE8}" type="slidenum">
              <a:rPr lang="de-DE" smtClean="0"/>
              <a:t>‹Nr.›</a:t>
            </a:fld>
            <a:endParaRPr lang="de-DE"/>
          </a:p>
        </p:txBody>
      </p:sp>
    </p:spTree>
    <p:extLst>
      <p:ext uri="{BB962C8B-B14F-4D97-AF65-F5344CB8AC3E}">
        <p14:creationId xmlns:p14="http://schemas.microsoft.com/office/powerpoint/2010/main" val="3094803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782643-CEE4-47C6-B11F-6F8879C6AA0F}"/>
              </a:ext>
            </a:extLst>
          </p:cNvPr>
          <p:cNvSpPr>
            <a:spLocks noGrp="1"/>
          </p:cNvSpPr>
          <p:nvPr>
            <p:ph type="dt" sz="half" idx="10"/>
          </p:nvPr>
        </p:nvSpPr>
        <p:spPr/>
        <p:txBody>
          <a:bodyPr/>
          <a:lstStyle/>
          <a:p>
            <a:fld id="{39CA9AF5-0E01-42AB-BA5F-96DEB2813623}" type="datetimeFigureOut">
              <a:rPr lang="de-DE" smtClean="0"/>
              <a:t>18.10.2021</a:t>
            </a:fld>
            <a:endParaRPr lang="de-DE"/>
          </a:p>
        </p:txBody>
      </p:sp>
      <p:sp>
        <p:nvSpPr>
          <p:cNvPr id="3" name="Fußzeilenplatzhalter 2">
            <a:extLst>
              <a:ext uri="{FF2B5EF4-FFF2-40B4-BE49-F238E27FC236}">
                <a16:creationId xmlns:a16="http://schemas.microsoft.com/office/drawing/2014/main" id="{DA35D174-1F50-4A7D-80AE-2AECDD336E4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08C93778-AF83-4E18-84D7-9A680A078035}"/>
              </a:ext>
            </a:extLst>
          </p:cNvPr>
          <p:cNvSpPr>
            <a:spLocks noGrp="1"/>
          </p:cNvSpPr>
          <p:nvPr>
            <p:ph type="sldNum" sz="quarter" idx="12"/>
          </p:nvPr>
        </p:nvSpPr>
        <p:spPr/>
        <p:txBody>
          <a:bodyPr/>
          <a:lstStyle/>
          <a:p>
            <a:fld id="{A31B6770-C56E-43D8-A02E-8C695BCF3DE8}" type="slidenum">
              <a:rPr lang="de-DE" smtClean="0"/>
              <a:t>‹Nr.›</a:t>
            </a:fld>
            <a:endParaRPr lang="de-DE"/>
          </a:p>
        </p:txBody>
      </p:sp>
    </p:spTree>
    <p:extLst>
      <p:ext uri="{BB962C8B-B14F-4D97-AF65-F5344CB8AC3E}">
        <p14:creationId xmlns:p14="http://schemas.microsoft.com/office/powerpoint/2010/main" val="791853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0C3387-9564-491B-AB55-0C68193A1B8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062B8FB-94EC-4862-9875-C698B58034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901F188-04F4-43ED-837B-25CAC83FAE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C973BBC-7131-4D1C-A33A-EAA992BC3478}"/>
              </a:ext>
            </a:extLst>
          </p:cNvPr>
          <p:cNvSpPr>
            <a:spLocks noGrp="1"/>
          </p:cNvSpPr>
          <p:nvPr>
            <p:ph type="dt" sz="half" idx="10"/>
          </p:nvPr>
        </p:nvSpPr>
        <p:spPr/>
        <p:txBody>
          <a:bodyPr/>
          <a:lstStyle/>
          <a:p>
            <a:fld id="{39CA9AF5-0E01-42AB-BA5F-96DEB2813623}" type="datetimeFigureOut">
              <a:rPr lang="de-DE" smtClean="0"/>
              <a:t>18.10.2021</a:t>
            </a:fld>
            <a:endParaRPr lang="de-DE"/>
          </a:p>
        </p:txBody>
      </p:sp>
      <p:sp>
        <p:nvSpPr>
          <p:cNvPr id="6" name="Fußzeilenplatzhalter 5">
            <a:extLst>
              <a:ext uri="{FF2B5EF4-FFF2-40B4-BE49-F238E27FC236}">
                <a16:creationId xmlns:a16="http://schemas.microsoft.com/office/drawing/2014/main" id="{4DDFEA81-E60B-4944-AF3D-0455FF3DCB6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792C7CD-D536-428C-97D2-33D64E60F125}"/>
              </a:ext>
            </a:extLst>
          </p:cNvPr>
          <p:cNvSpPr>
            <a:spLocks noGrp="1"/>
          </p:cNvSpPr>
          <p:nvPr>
            <p:ph type="sldNum" sz="quarter" idx="12"/>
          </p:nvPr>
        </p:nvSpPr>
        <p:spPr/>
        <p:txBody>
          <a:bodyPr/>
          <a:lstStyle/>
          <a:p>
            <a:fld id="{A31B6770-C56E-43D8-A02E-8C695BCF3DE8}" type="slidenum">
              <a:rPr lang="de-DE" smtClean="0"/>
              <a:t>‹Nr.›</a:t>
            </a:fld>
            <a:endParaRPr lang="de-DE"/>
          </a:p>
        </p:txBody>
      </p:sp>
    </p:spTree>
    <p:extLst>
      <p:ext uri="{BB962C8B-B14F-4D97-AF65-F5344CB8AC3E}">
        <p14:creationId xmlns:p14="http://schemas.microsoft.com/office/powerpoint/2010/main" val="3255765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F10B4-E923-42BA-9B2A-B91BE1CA704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472A2C5-19A5-475B-9847-D658B53D88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B68A63E-5CA4-4421-BA66-8E42506A3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6E095DE-514C-4FF3-BC5D-DAA69EE6D4BC}"/>
              </a:ext>
            </a:extLst>
          </p:cNvPr>
          <p:cNvSpPr>
            <a:spLocks noGrp="1"/>
          </p:cNvSpPr>
          <p:nvPr>
            <p:ph type="dt" sz="half" idx="10"/>
          </p:nvPr>
        </p:nvSpPr>
        <p:spPr/>
        <p:txBody>
          <a:bodyPr/>
          <a:lstStyle/>
          <a:p>
            <a:fld id="{39CA9AF5-0E01-42AB-BA5F-96DEB2813623}" type="datetimeFigureOut">
              <a:rPr lang="de-DE" smtClean="0"/>
              <a:t>18.10.2021</a:t>
            </a:fld>
            <a:endParaRPr lang="de-DE"/>
          </a:p>
        </p:txBody>
      </p:sp>
      <p:sp>
        <p:nvSpPr>
          <p:cNvPr id="6" name="Fußzeilenplatzhalter 5">
            <a:extLst>
              <a:ext uri="{FF2B5EF4-FFF2-40B4-BE49-F238E27FC236}">
                <a16:creationId xmlns:a16="http://schemas.microsoft.com/office/drawing/2014/main" id="{84700A91-678C-40B4-905C-47AF7463436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3DAFF14-99CA-47E4-A1DE-EBD5F37CDF38}"/>
              </a:ext>
            </a:extLst>
          </p:cNvPr>
          <p:cNvSpPr>
            <a:spLocks noGrp="1"/>
          </p:cNvSpPr>
          <p:nvPr>
            <p:ph type="sldNum" sz="quarter" idx="12"/>
          </p:nvPr>
        </p:nvSpPr>
        <p:spPr/>
        <p:txBody>
          <a:bodyPr/>
          <a:lstStyle/>
          <a:p>
            <a:fld id="{A31B6770-C56E-43D8-A02E-8C695BCF3DE8}" type="slidenum">
              <a:rPr lang="de-DE" smtClean="0"/>
              <a:t>‹Nr.›</a:t>
            </a:fld>
            <a:endParaRPr lang="de-DE"/>
          </a:p>
        </p:txBody>
      </p:sp>
    </p:spTree>
    <p:extLst>
      <p:ext uri="{BB962C8B-B14F-4D97-AF65-F5344CB8AC3E}">
        <p14:creationId xmlns:p14="http://schemas.microsoft.com/office/powerpoint/2010/main" val="293063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F925899-094C-45CE-897B-AF50E412E3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051A3A6-3BF0-46C7-9CA1-6C2453670D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9B67871-9D10-45D8-A86D-EF3C84D1E7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A9AF5-0E01-42AB-BA5F-96DEB2813623}" type="datetimeFigureOut">
              <a:rPr lang="de-DE" smtClean="0"/>
              <a:t>18.10.2021</a:t>
            </a:fld>
            <a:endParaRPr lang="de-DE"/>
          </a:p>
        </p:txBody>
      </p:sp>
      <p:sp>
        <p:nvSpPr>
          <p:cNvPr id="5" name="Fußzeilenplatzhalter 4">
            <a:extLst>
              <a:ext uri="{FF2B5EF4-FFF2-40B4-BE49-F238E27FC236}">
                <a16:creationId xmlns:a16="http://schemas.microsoft.com/office/drawing/2014/main" id="{69B631DA-C5F0-4C0C-AB91-FE8E63481D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46F7281E-72ED-443F-A264-285DD8A6BD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B6770-C56E-43D8-A02E-8C695BCF3DE8}" type="slidenum">
              <a:rPr lang="de-DE" smtClean="0"/>
              <a:t>‹Nr.›</a:t>
            </a:fld>
            <a:endParaRPr lang="de-DE"/>
          </a:p>
        </p:txBody>
      </p:sp>
    </p:spTree>
    <p:extLst>
      <p:ext uri="{BB962C8B-B14F-4D97-AF65-F5344CB8AC3E}">
        <p14:creationId xmlns:p14="http://schemas.microsoft.com/office/powerpoint/2010/main" val="574660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8.sv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pn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C63465-FDFD-4ED8-BDE2-C4C2FF43572F}"/>
              </a:ext>
            </a:extLst>
          </p:cNvPr>
          <p:cNvSpPr>
            <a:spLocks noGrp="1"/>
          </p:cNvSpPr>
          <p:nvPr>
            <p:ph type="ctrTitle"/>
          </p:nvPr>
        </p:nvSpPr>
        <p:spPr/>
        <p:txBody>
          <a:bodyPr/>
          <a:lstStyle/>
          <a:p>
            <a:r>
              <a:rPr lang="de-DE" dirty="0"/>
              <a:t>Slow Food</a:t>
            </a:r>
          </a:p>
        </p:txBody>
      </p:sp>
      <p:sp>
        <p:nvSpPr>
          <p:cNvPr id="3" name="Untertitel 2">
            <a:extLst>
              <a:ext uri="{FF2B5EF4-FFF2-40B4-BE49-F238E27FC236}">
                <a16:creationId xmlns:a16="http://schemas.microsoft.com/office/drawing/2014/main" id="{B9ACA795-D1CD-437C-AC81-B4CFC64FED40}"/>
              </a:ext>
            </a:extLst>
          </p:cNvPr>
          <p:cNvSpPr>
            <a:spLocks noGrp="1"/>
          </p:cNvSpPr>
          <p:nvPr>
            <p:ph type="subTitle" idx="1"/>
          </p:nvPr>
        </p:nvSpPr>
        <p:spPr/>
        <p:txBody>
          <a:bodyPr/>
          <a:lstStyle/>
          <a:p>
            <a:r>
              <a:rPr lang="de-DE" dirty="0"/>
              <a:t>Living </a:t>
            </a:r>
            <a:r>
              <a:rPr lang="de-DE" dirty="0" err="1"/>
              <a:t>euorpe</a:t>
            </a:r>
            <a:r>
              <a:rPr lang="de-DE" dirty="0"/>
              <a:t>, </a:t>
            </a:r>
            <a:r>
              <a:rPr lang="de-DE" dirty="0" err="1"/>
              <a:t>encoutaging</a:t>
            </a:r>
            <a:r>
              <a:rPr lang="de-DE" dirty="0"/>
              <a:t> </a:t>
            </a:r>
            <a:r>
              <a:rPr lang="de-DE" dirty="0" err="1"/>
              <a:t>the</a:t>
            </a:r>
            <a:r>
              <a:rPr lang="de-DE" dirty="0"/>
              <a:t> </a:t>
            </a:r>
            <a:r>
              <a:rPr lang="de-DE" dirty="0" err="1"/>
              <a:t>regions</a:t>
            </a:r>
            <a:endParaRPr lang="de-DE" dirty="0"/>
          </a:p>
        </p:txBody>
      </p:sp>
      <p:sp>
        <p:nvSpPr>
          <p:cNvPr id="4" name="Fußzeilenplatzhalter 3">
            <a:extLst>
              <a:ext uri="{FF2B5EF4-FFF2-40B4-BE49-F238E27FC236}">
                <a16:creationId xmlns:a16="http://schemas.microsoft.com/office/drawing/2014/main" id="{3E7E7234-1833-49CA-ADD8-A69E1D08E657}"/>
              </a:ext>
            </a:extLst>
          </p:cNvPr>
          <p:cNvSpPr>
            <a:spLocks noGrp="1"/>
          </p:cNvSpPr>
          <p:nvPr>
            <p:ph type="ftr" sz="quarter" idx="11"/>
          </p:nvPr>
        </p:nvSpPr>
        <p:spPr/>
        <p:txBody>
          <a:bodyPr/>
          <a:lstStyle/>
          <a:p>
            <a:endParaRPr lang="de-DE"/>
          </a:p>
        </p:txBody>
      </p:sp>
      <p:pic>
        <p:nvPicPr>
          <p:cNvPr id="5" name="Picture 4" descr="Creative Commons License">
            <a:extLst>
              <a:ext uri="{FF2B5EF4-FFF2-40B4-BE49-F238E27FC236}">
                <a16:creationId xmlns:a16="http://schemas.microsoft.com/office/drawing/2014/main" id="{DE4715FB-2F57-4687-AD83-EA2108D335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3886" y="6411067"/>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a:extLst>
              <a:ext uri="{FF2B5EF4-FFF2-40B4-BE49-F238E27FC236}">
                <a16:creationId xmlns:a16="http://schemas.microsoft.com/office/drawing/2014/main" id="{2194E2CF-62B0-4F37-84E7-256574AF60CB}"/>
              </a:ext>
            </a:extLst>
          </p:cNvPr>
          <p:cNvPicPr>
            <a:picLocks noChangeAspect="1"/>
          </p:cNvPicPr>
          <p:nvPr/>
        </p:nvPicPr>
        <p:blipFill>
          <a:blip r:embed="rId3"/>
          <a:stretch>
            <a:fillRect/>
          </a:stretch>
        </p:blipFill>
        <p:spPr>
          <a:xfrm>
            <a:off x="4016182" y="6066029"/>
            <a:ext cx="6070794" cy="690075"/>
          </a:xfrm>
          <a:prstGeom prst="rect">
            <a:avLst/>
          </a:prstGeom>
        </p:spPr>
      </p:pic>
    </p:spTree>
    <p:extLst>
      <p:ext uri="{BB962C8B-B14F-4D97-AF65-F5344CB8AC3E}">
        <p14:creationId xmlns:p14="http://schemas.microsoft.com/office/powerpoint/2010/main" val="3342119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95B9E47-13C8-4A2A-A29F-BB2D22AD6A3C}"/>
              </a:ext>
            </a:extLst>
          </p:cNvPr>
          <p:cNvSpPr>
            <a:spLocks noGrp="1"/>
          </p:cNvSpPr>
          <p:nvPr>
            <p:ph type="title"/>
          </p:nvPr>
        </p:nvSpPr>
        <p:spPr>
          <a:xfrm>
            <a:off x="351438" y="362541"/>
            <a:ext cx="9236700" cy="1188950"/>
          </a:xfrm>
        </p:spPr>
        <p:txBody>
          <a:bodyPr anchor="b">
            <a:normAutofit fontScale="90000"/>
          </a:bodyPr>
          <a:lstStyle/>
          <a:p>
            <a:r>
              <a:rPr lang="de-DE"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reference</a:t>
            </a:r>
            <a:r>
              <a:rPr lang="de-D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grpSp>
        <p:nvGrpSpPr>
          <p:cNvPr id="2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61CC2EFF-E9D3-41D6-B354-9CA14ADA35BA}"/>
              </a:ext>
            </a:extLst>
          </p:cNvPr>
          <p:cNvSpPr>
            <a:spLocks noGrp="1"/>
          </p:cNvSpPr>
          <p:nvPr>
            <p:ph idx="1"/>
          </p:nvPr>
        </p:nvSpPr>
        <p:spPr>
          <a:xfrm>
            <a:off x="227788" y="2143990"/>
            <a:ext cx="11631124" cy="4266021"/>
          </a:xfrm>
        </p:spPr>
        <p:txBody>
          <a:bodyPr anchor="ctr">
            <a:normAutofit fontScale="62500" lnSpcReduction="20000"/>
          </a:bodyPr>
          <a:lstStyle/>
          <a:p>
            <a:pPr marL="0" indent="0">
              <a:buNone/>
            </a:pPr>
            <a:r>
              <a:rPr lang="de-DE" sz="4400" dirty="0">
                <a:latin typeface="Calibri" panose="020F0502020204030204" pitchFamily="34" charset="0"/>
                <a:cs typeface="Calibri" panose="020F0502020204030204" pitchFamily="34" charset="0"/>
              </a:rPr>
              <a:t>Table </a:t>
            </a:r>
            <a:r>
              <a:rPr lang="de-DE" sz="4400" dirty="0" err="1">
                <a:latin typeface="Calibri" panose="020F0502020204030204" pitchFamily="34" charset="0"/>
                <a:cs typeface="Calibri" panose="020F0502020204030204" pitchFamily="34" charset="0"/>
              </a:rPr>
              <a:t>of</a:t>
            </a:r>
            <a:r>
              <a:rPr lang="de-DE" sz="4400" dirty="0">
                <a:latin typeface="Calibri" panose="020F0502020204030204" pitchFamily="34" charset="0"/>
                <a:cs typeface="Calibri" panose="020F0502020204030204" pitchFamily="34" charset="0"/>
              </a:rPr>
              <a:t> </a:t>
            </a:r>
            <a:r>
              <a:rPr lang="de-DE" sz="4400" dirty="0" err="1">
                <a:latin typeface="Calibri" panose="020F0502020204030204" pitchFamily="34" charset="0"/>
                <a:cs typeface="Calibri" panose="020F0502020204030204" pitchFamily="34" charset="0"/>
              </a:rPr>
              <a:t>figure</a:t>
            </a:r>
            <a:r>
              <a:rPr lang="de-DE" sz="4400" dirty="0">
                <a:latin typeface="Calibri" panose="020F0502020204030204" pitchFamily="34" charset="0"/>
                <a:cs typeface="Calibri" panose="020F0502020204030204" pitchFamily="34" charset="0"/>
              </a:rPr>
              <a:t>:
</a:t>
            </a:r>
            <a:r>
              <a:rPr lang="de-DE" sz="3300" dirty="0">
                <a:latin typeface="Calibri" panose="020F0502020204030204" pitchFamily="34" charset="0"/>
                <a:cs typeface="Calibri" panose="020F0502020204030204" pitchFamily="34" charset="0"/>
              </a:rPr>
              <a:t>I</a:t>
            </a:r>
            <a:r>
              <a:rPr lang="de-DE" sz="3300" dirty="0">
                <a:latin typeface="Calibri" panose="020F0502020204030204" pitchFamily="34" charset="0"/>
                <a:ea typeface="Calibri" panose="020F0502020204030204" pitchFamily="34" charset="0"/>
                <a:cs typeface="Calibri" panose="020F0502020204030204" pitchFamily="34" charset="0"/>
              </a:rPr>
              <a:t>llustration </a:t>
            </a:r>
            <a:r>
              <a:rPr lang="de-DE" sz="3300" dirty="0">
                <a:effectLst/>
                <a:latin typeface="Calibri" panose="020F0502020204030204" pitchFamily="34" charset="0"/>
                <a:ea typeface="Calibri" panose="020F0502020204030204" pitchFamily="34" charset="0"/>
                <a:cs typeface="Calibri" panose="020F0502020204030204" pitchFamily="34" charset="0"/>
              </a:rPr>
              <a:t>1: </a:t>
            </a:r>
            <a:r>
              <a:rPr lang="de-DE" sz="3300" dirty="0">
                <a:latin typeface="Calibri" panose="020F0502020204030204" pitchFamily="34" charset="0"/>
                <a:ea typeface="Calibri" panose="020F0502020204030204" pitchFamily="34" charset="0"/>
                <a:cs typeface="Calibri" panose="020F0502020204030204" pitchFamily="34" charset="0"/>
              </a:rPr>
              <a:t>Cheese at a time
Illustration </a:t>
            </a:r>
            <a:r>
              <a:rPr lang="de-DE" sz="3300" dirty="0">
                <a:effectLst/>
                <a:latin typeface="Calibri" panose="020F0502020204030204" pitchFamily="34" charset="0"/>
                <a:ea typeface="Calibri" panose="020F0502020204030204" pitchFamily="34" charset="0"/>
                <a:cs typeface="Calibri" panose="020F0502020204030204" pitchFamily="34" charset="0"/>
              </a:rPr>
              <a:t>2: </a:t>
            </a:r>
            <a:r>
              <a:rPr lang="de-DE" sz="3300" dirty="0">
                <a:latin typeface="Calibri" panose="020F0502020204030204" pitchFamily="34" charset="0"/>
                <a:ea typeface="Calibri" panose="020F0502020204030204" pitchFamily="34" charset="0"/>
                <a:cs typeface="Calibri" panose="020F0502020204030204" pitchFamily="34" charset="0"/>
              </a:rPr>
              <a:t>Raw milk </a:t>
            </a:r>
            <a:r>
              <a:rPr lang="de-DE" sz="3300" dirty="0" err="1">
                <a:latin typeface="Calibri" panose="020F0502020204030204" pitchFamily="34" charset="0"/>
                <a:ea typeface="Calibri" panose="020F0502020204030204" pitchFamily="34" charset="0"/>
                <a:cs typeface="Calibri" panose="020F0502020204030204" pitchFamily="34" charset="0"/>
              </a:rPr>
              <a:t>production</a:t>
            </a:r>
            <a:endParaRPr lang="de-DE" sz="33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tabLst>
                <a:tab pos="5754370" algn="r"/>
              </a:tabLst>
            </a:pPr>
            <a:r>
              <a:rPr lang="de-DE" sz="3300" dirty="0">
                <a:latin typeface="Calibri" panose="020F0502020204030204" pitchFamily="34" charset="0"/>
                <a:ea typeface="Calibri" panose="020F0502020204030204" pitchFamily="34" charset="0"/>
                <a:cs typeface="Calibri" panose="020F0502020204030204" pitchFamily="34" charset="0"/>
              </a:rPr>
              <a:t>Illustration </a:t>
            </a:r>
            <a:r>
              <a:rPr lang="de-DE" sz="3300" dirty="0">
                <a:effectLst/>
                <a:latin typeface="Calibri" panose="020F0502020204030204" pitchFamily="34" charset="0"/>
                <a:ea typeface="Calibri" panose="020F0502020204030204" pitchFamily="34" charset="0"/>
                <a:cs typeface="Calibri" panose="020F0502020204030204" pitchFamily="34" charset="0"/>
              </a:rPr>
              <a:t>3:  </a:t>
            </a:r>
            <a:r>
              <a:rPr lang="de-DE" sz="3300" dirty="0">
                <a:latin typeface="Calibri" panose="020F0502020204030204" pitchFamily="34" charset="0"/>
                <a:ea typeface="Calibri" panose="020F0502020204030204" pitchFamily="34" charset="0"/>
                <a:cs typeface="Calibri" panose="020F0502020204030204" pitchFamily="34" charset="0"/>
              </a:rPr>
              <a:t>Family </a:t>
            </a:r>
            <a:r>
              <a:rPr lang="de-DE" sz="3300" dirty="0" err="1">
                <a:effectLst/>
                <a:latin typeface="Calibri" panose="020F0502020204030204" pitchFamily="34" charset="0"/>
                <a:ea typeface="Calibri" panose="020F0502020204030204" pitchFamily="34" charset="0"/>
                <a:cs typeface="Calibri" panose="020F0502020204030204" pitchFamily="34" charset="0"/>
              </a:rPr>
              <a:t>Captein</a:t>
            </a:r>
            <a:endParaRPr lang="de-DE" sz="33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de-DE" sz="3300" dirty="0" err="1">
                <a:latin typeface="Calibri" panose="020F0502020204030204" pitchFamily="34" charset="0"/>
                <a:cs typeface="Calibri" panose="020F0502020204030204" pitchFamily="34" charset="0"/>
              </a:rPr>
              <a:t>Pictograms</a:t>
            </a:r>
            <a:r>
              <a:rPr lang="de-DE" sz="3300" dirty="0">
                <a:latin typeface="Calibri" panose="020F0502020204030204" pitchFamily="34" charset="0"/>
                <a:cs typeface="Calibri" panose="020F0502020204030204" pitchFamily="34" charset="0"/>
              </a:rPr>
              <a:t> Office 365</a:t>
            </a:r>
          </a:p>
          <a:p>
            <a:pPr marL="0" indent="0">
              <a:buNone/>
            </a:pPr>
            <a:endParaRPr lang="de-DE" dirty="0">
              <a:latin typeface="Calibri" panose="020F0502020204030204" pitchFamily="34" charset="0"/>
              <a:cs typeface="Calibri" panose="020F0502020204030204" pitchFamily="34" charset="0"/>
            </a:endParaRPr>
          </a:p>
          <a:p>
            <a:pPr marL="0" indent="0">
              <a:buNone/>
            </a:pPr>
            <a:r>
              <a:rPr lang="de-DE" sz="4000" dirty="0">
                <a:latin typeface="Calibri" panose="020F0502020204030204" pitchFamily="34" charset="0"/>
                <a:cs typeface="Calibri" panose="020F0502020204030204" pitchFamily="34" charset="0"/>
              </a:rPr>
              <a:t>Bibliograph:
</a:t>
            </a:r>
            <a:r>
              <a:rPr lang="de-DE" sz="3300" cap="small" dirty="0" err="1">
                <a:latin typeface="Calibri" panose="020F0502020204030204" pitchFamily="34" charset="0"/>
                <a:cs typeface="Calibri" panose="020F0502020204030204" pitchFamily="34" charset="0"/>
              </a:rPr>
              <a:t>Häfft</a:t>
            </a:r>
            <a:r>
              <a:rPr lang="de-DE" sz="3300" cap="small" dirty="0">
                <a:latin typeface="Calibri" panose="020F0502020204030204" pitchFamily="34" charset="0"/>
                <a:cs typeface="Calibri" panose="020F0502020204030204" pitchFamily="34" charset="0"/>
              </a:rPr>
              <a:t>-Verlag GmbH </a:t>
            </a:r>
            <a:r>
              <a:rPr lang="de-DE" sz="3300" dirty="0">
                <a:latin typeface="Calibri" panose="020F0502020204030204" pitchFamily="34" charset="0"/>
                <a:cs typeface="Calibri" panose="020F0502020204030204" pitchFamily="34" charset="0"/>
              </a:rPr>
              <a:t>(2021): 7 Sprüche über Käse. https://www.haefft.de/assets/img/Listicles/Kaese/k%C3%A4se5.jpg, Stand: 19.01.2021, 13:20 Uhr</a:t>
            </a:r>
          </a:p>
          <a:p>
            <a:pPr marL="0" indent="0">
              <a:buNone/>
            </a:pPr>
            <a:r>
              <a:rPr lang="de-DE" sz="3300" cap="small" dirty="0">
                <a:effectLst/>
                <a:latin typeface="Calibri" panose="020F0502020204030204" pitchFamily="34" charset="0"/>
                <a:ea typeface="Calibri" panose="020F0502020204030204" pitchFamily="34" charset="0"/>
                <a:cs typeface="Calibri" panose="020F0502020204030204" pitchFamily="34" charset="0"/>
              </a:rPr>
              <a:t>Terra Madre </a:t>
            </a:r>
            <a:r>
              <a:rPr lang="de-DE" sz="3300" cap="small" dirty="0" err="1">
                <a:effectLst/>
                <a:latin typeface="Calibri" panose="020F0502020204030204" pitchFamily="34" charset="0"/>
                <a:ea typeface="Calibri" panose="020F0502020204030204" pitchFamily="34" charset="0"/>
                <a:cs typeface="Calibri" panose="020F0502020204030204" pitchFamily="34" charset="0"/>
              </a:rPr>
              <a:t>Salone</a:t>
            </a:r>
            <a:r>
              <a:rPr lang="de-DE" sz="3300" cap="small" dirty="0">
                <a:effectLst/>
                <a:latin typeface="Calibri" panose="020F0502020204030204" pitchFamily="34" charset="0"/>
                <a:ea typeface="Calibri" panose="020F0502020204030204" pitchFamily="34" charset="0"/>
                <a:cs typeface="Calibri" panose="020F0502020204030204" pitchFamily="34" charset="0"/>
              </a:rPr>
              <a:t> Del Gusto</a:t>
            </a:r>
            <a:r>
              <a:rPr lang="de-DE" sz="3300" dirty="0">
                <a:effectLst/>
                <a:latin typeface="Calibri" panose="020F0502020204030204" pitchFamily="34" charset="0"/>
                <a:ea typeface="Calibri" panose="020F0502020204030204" pitchFamily="34" charset="0"/>
                <a:cs typeface="Calibri" panose="020F0502020204030204" pitchFamily="34" charset="0"/>
              </a:rPr>
              <a:t> (2021): </a:t>
            </a:r>
            <a:r>
              <a:rPr lang="de-DE" sz="3300" dirty="0" err="1">
                <a:effectLst/>
                <a:latin typeface="Calibri" panose="020F0502020204030204" pitchFamily="34" charset="0"/>
                <a:ea typeface="Calibri" panose="020F0502020204030204" pitchFamily="34" charset="0"/>
                <a:cs typeface="Calibri" panose="020F0502020204030204" pitchFamily="34" charset="0"/>
              </a:rPr>
              <a:t>Gauda</a:t>
            </a:r>
            <a:r>
              <a:rPr lang="de-DE" sz="3300" dirty="0">
                <a:effectLst/>
                <a:latin typeface="Calibri" panose="020F0502020204030204" pitchFamily="34" charset="0"/>
                <a:ea typeface="Calibri" panose="020F0502020204030204" pitchFamily="34" charset="0"/>
                <a:cs typeface="Calibri" panose="020F0502020204030204" pitchFamily="34" charset="0"/>
              </a:rPr>
              <a:t>: The </a:t>
            </a:r>
            <a:r>
              <a:rPr lang="de-DE" sz="3300" dirty="0" err="1">
                <a:effectLst/>
                <a:latin typeface="Calibri" panose="020F0502020204030204" pitchFamily="34" charset="0"/>
                <a:ea typeface="Calibri" panose="020F0502020204030204" pitchFamily="34" charset="0"/>
                <a:cs typeface="Calibri" panose="020F0502020204030204" pitchFamily="34" charset="0"/>
              </a:rPr>
              <a:t>Rediscovery</a:t>
            </a:r>
            <a:r>
              <a:rPr lang="de-DE" sz="3300" dirty="0">
                <a:effectLst/>
                <a:latin typeface="Calibri" panose="020F0502020204030204" pitchFamily="34" charset="0"/>
                <a:ea typeface="Calibri" panose="020F0502020204030204" pitchFamily="34" charset="0"/>
                <a:cs typeface="Calibri" panose="020F0502020204030204" pitchFamily="34" charset="0"/>
              </a:rPr>
              <a:t> </a:t>
            </a:r>
            <a:r>
              <a:rPr lang="de-DE" sz="3300" dirty="0" err="1">
                <a:effectLst/>
                <a:latin typeface="Calibri" panose="020F0502020204030204" pitchFamily="34" charset="0"/>
                <a:ea typeface="Calibri" panose="020F0502020204030204" pitchFamily="34" charset="0"/>
                <a:cs typeface="Calibri" panose="020F0502020204030204" pitchFamily="34" charset="0"/>
              </a:rPr>
              <a:t>of</a:t>
            </a:r>
            <a:r>
              <a:rPr lang="de-DE" sz="3300" dirty="0">
                <a:effectLst/>
                <a:latin typeface="Calibri" panose="020F0502020204030204" pitchFamily="34" charset="0"/>
                <a:ea typeface="Calibri" panose="020F0502020204030204" pitchFamily="34" charset="0"/>
                <a:cs typeface="Calibri" panose="020F0502020204030204" pitchFamily="34" charset="0"/>
              </a:rPr>
              <a:t> Traditional Farmhouse </a:t>
            </a:r>
            <a:r>
              <a:rPr lang="de-DE" sz="3300" dirty="0" err="1">
                <a:effectLst/>
                <a:latin typeface="Calibri" panose="020F0502020204030204" pitchFamily="34" charset="0"/>
                <a:ea typeface="Calibri" panose="020F0502020204030204" pitchFamily="34" charset="0"/>
                <a:cs typeface="Calibri" panose="020F0502020204030204" pitchFamily="34" charset="0"/>
              </a:rPr>
              <a:t>Cheeses</a:t>
            </a:r>
            <a:r>
              <a:rPr lang="de-DE" sz="3300" dirty="0">
                <a:effectLst/>
                <a:latin typeface="Calibri" panose="020F0502020204030204" pitchFamily="34" charset="0"/>
                <a:ea typeface="Calibri" panose="020F0502020204030204" pitchFamily="34" charset="0"/>
                <a:cs typeface="Calibri" panose="020F0502020204030204" pitchFamily="34" charset="0"/>
              </a:rPr>
              <a:t>. </a:t>
            </a:r>
            <a:r>
              <a:rPr lang="de-DE" sz="3300" dirty="0">
                <a:latin typeface="Calibri" panose="020F0502020204030204" pitchFamily="34" charset="0"/>
                <a:ea typeface="Calibri" panose="020F0502020204030204" pitchFamily="34" charset="0"/>
                <a:cs typeface="Calibri" panose="020F0502020204030204" pitchFamily="34" charset="0"/>
              </a:rPr>
              <a:t>https://terramadresalonedelgusto.com/en/gouda-the-rediscovery-of-traditional-farmhouse-cheeses/</a:t>
            </a:r>
            <a:r>
              <a:rPr lang="de-DE" sz="3300" dirty="0">
                <a:effectLst/>
                <a:latin typeface="Calibri" panose="020F0502020204030204" pitchFamily="34" charset="0"/>
                <a:ea typeface="Calibri" panose="020F0502020204030204" pitchFamily="34" charset="0"/>
                <a:cs typeface="Calibri" panose="020F0502020204030204" pitchFamily="34" charset="0"/>
              </a:rPr>
              <a:t>, Stand: 19.01.2021, 9:50 Uhr</a:t>
            </a:r>
          </a:p>
          <a:p>
            <a:pPr marL="0" indent="0">
              <a:buNone/>
            </a:pPr>
            <a:endParaRPr lang="de-DE" sz="1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sz="1300" dirty="0"/>
          </a:p>
        </p:txBody>
      </p:sp>
      <p:pic>
        <p:nvPicPr>
          <p:cNvPr id="7170" name="Picture 2" descr="Creative Commons Lizenzvertrag">
            <a:extLst>
              <a:ext uri="{FF2B5EF4-FFF2-40B4-BE49-F238E27FC236}">
                <a16:creationId xmlns:a16="http://schemas.microsoft.com/office/drawing/2014/main" id="{808A97D0-591A-4DA9-B8A6-4317D2BA9A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9790" y="6486050"/>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a:extLst>
              <a:ext uri="{FF2B5EF4-FFF2-40B4-BE49-F238E27FC236}">
                <a16:creationId xmlns:a16="http://schemas.microsoft.com/office/drawing/2014/main" id="{16C7DFEB-484E-45FF-AC28-B81E1A56307A}"/>
              </a:ext>
            </a:extLst>
          </p:cNvPr>
          <p:cNvPicPr>
            <a:picLocks noChangeAspect="1"/>
          </p:cNvPicPr>
          <p:nvPr/>
        </p:nvPicPr>
        <p:blipFill>
          <a:blip r:embed="rId4"/>
          <a:stretch>
            <a:fillRect/>
          </a:stretch>
        </p:blipFill>
        <p:spPr>
          <a:xfrm>
            <a:off x="4016182" y="6066029"/>
            <a:ext cx="6070794" cy="690075"/>
          </a:xfrm>
          <a:prstGeom prst="rect">
            <a:avLst/>
          </a:prstGeom>
        </p:spPr>
      </p:pic>
    </p:spTree>
    <p:extLst>
      <p:ext uri="{BB962C8B-B14F-4D97-AF65-F5344CB8AC3E}">
        <p14:creationId xmlns:p14="http://schemas.microsoft.com/office/powerpoint/2010/main" val="152118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40">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2978283-6C28-420F-99EE-6772F3BE4D0A}"/>
              </a:ext>
            </a:extLst>
          </p:cNvPr>
          <p:cNvSpPr>
            <a:spLocks noGrp="1"/>
          </p:cNvSpPr>
          <p:nvPr>
            <p:ph type="title"/>
          </p:nvPr>
        </p:nvSpPr>
        <p:spPr>
          <a:xfrm>
            <a:off x="504824" y="2155371"/>
            <a:ext cx="3924300" cy="2547257"/>
          </a:xfrm>
          <a:noFill/>
        </p:spPr>
        <p:txBody>
          <a:bodyPr vert="horz" lIns="91440" tIns="45720" rIns="91440" bIns="45720" rtlCol="0" anchor="ctr">
            <a:normAutofit/>
          </a:bodyPr>
          <a:lstStyle/>
          <a:p>
            <a:pPr algn="ctr"/>
            <a:r>
              <a:rPr lang="en-US" sz="3300" dirty="0">
                <a:solidFill>
                  <a:srgbClr val="FFFFFF"/>
                </a:solidFill>
                <a:effectLst>
                  <a:outerShdw blurRad="38100" dist="38100" dir="2700000" algn="tl">
                    <a:srgbClr val="000000">
                      <a:alpha val="43137"/>
                    </a:srgbClr>
                  </a:outerShdw>
                </a:effectLst>
              </a:rPr>
              <a:t>For more information
</a:t>
            </a:r>
            <a:endParaRPr lang="en-US" sz="3300" kern="1200" dirty="0">
              <a:solidFill>
                <a:srgbClr val="FFFFFF"/>
              </a:solidFill>
              <a:effectLst>
                <a:outerShdw blurRad="38100" dist="38100" dir="2700000" algn="tl">
                  <a:srgbClr val="000000">
                    <a:alpha val="43137"/>
                  </a:srgbClr>
                </a:outerShdw>
              </a:effectLst>
              <a:latin typeface="+mj-lt"/>
              <a:ea typeface="+mj-ea"/>
              <a:cs typeface="+mj-cs"/>
            </a:endParaRPr>
          </a:p>
        </p:txBody>
      </p:sp>
      <p:pic>
        <p:nvPicPr>
          <p:cNvPr id="4" name="Grafik 3">
            <a:extLst>
              <a:ext uri="{FF2B5EF4-FFF2-40B4-BE49-F238E27FC236}">
                <a16:creationId xmlns:a16="http://schemas.microsoft.com/office/drawing/2014/main" id="{07115905-34F1-4F69-B75B-A9685FAB1094}"/>
              </a:ext>
            </a:extLst>
          </p:cNvPr>
          <p:cNvPicPr>
            <a:picLocks noChangeAspect="1"/>
          </p:cNvPicPr>
          <p:nvPr/>
        </p:nvPicPr>
        <p:blipFill>
          <a:blip r:embed="rId3"/>
          <a:stretch>
            <a:fillRect/>
          </a:stretch>
        </p:blipFill>
        <p:spPr>
          <a:xfrm>
            <a:off x="6552130" y="1470252"/>
            <a:ext cx="3770590" cy="3917496"/>
          </a:xfrm>
          <a:prstGeom prst="rect">
            <a:avLst/>
          </a:prstGeom>
        </p:spPr>
      </p:pic>
      <p:sp>
        <p:nvSpPr>
          <p:cNvPr id="6" name="Textfeld 5">
            <a:extLst>
              <a:ext uri="{FF2B5EF4-FFF2-40B4-BE49-F238E27FC236}">
                <a16:creationId xmlns:a16="http://schemas.microsoft.com/office/drawing/2014/main" id="{23BDFB49-AFA5-4D17-9978-3007B13FC078}"/>
              </a:ext>
            </a:extLst>
          </p:cNvPr>
          <p:cNvSpPr txBox="1"/>
          <p:nvPr/>
        </p:nvSpPr>
        <p:spPr>
          <a:xfrm>
            <a:off x="4644874" y="5723856"/>
            <a:ext cx="6096946" cy="369332"/>
          </a:xfrm>
          <a:prstGeom prst="rect">
            <a:avLst/>
          </a:prstGeom>
          <a:noFill/>
        </p:spPr>
        <p:txBody>
          <a:bodyPr wrap="square">
            <a:spAutoFit/>
          </a:bodyPr>
          <a:lstStyle/>
          <a:p>
            <a:r>
              <a:rPr lang="de-DE" dirty="0"/>
              <a:t>https://youtu.be/Up6y0diEJzU</a:t>
            </a:r>
          </a:p>
        </p:txBody>
      </p:sp>
      <p:pic>
        <p:nvPicPr>
          <p:cNvPr id="8194" name="Picture 2" descr="Creative Commons Lizenzvertrag">
            <a:extLst>
              <a:ext uri="{FF2B5EF4-FFF2-40B4-BE49-F238E27FC236}">
                <a16:creationId xmlns:a16="http://schemas.microsoft.com/office/drawing/2014/main" id="{CE7C1156-3C40-498A-BDD1-3066B1E026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8271" y="6429297"/>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8DBFFFF6-6E5B-49E5-A831-36F0C54771F0}"/>
              </a:ext>
            </a:extLst>
          </p:cNvPr>
          <p:cNvPicPr>
            <a:picLocks noChangeAspect="1"/>
          </p:cNvPicPr>
          <p:nvPr/>
        </p:nvPicPr>
        <p:blipFill>
          <a:blip r:embed="rId5"/>
          <a:stretch>
            <a:fillRect/>
          </a:stretch>
        </p:blipFill>
        <p:spPr>
          <a:xfrm>
            <a:off x="4016182" y="6066029"/>
            <a:ext cx="6070794" cy="690075"/>
          </a:xfrm>
          <a:prstGeom prst="rect">
            <a:avLst/>
          </a:prstGeom>
        </p:spPr>
      </p:pic>
    </p:spTree>
    <p:extLst>
      <p:ext uri="{BB962C8B-B14F-4D97-AF65-F5344CB8AC3E}">
        <p14:creationId xmlns:p14="http://schemas.microsoft.com/office/powerpoint/2010/main" val="1399411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ClipArt enthält.&#10;&#10;Automatisch generierte Beschreibung">
            <a:extLst>
              <a:ext uri="{FF2B5EF4-FFF2-40B4-BE49-F238E27FC236}">
                <a16:creationId xmlns:a16="http://schemas.microsoft.com/office/drawing/2014/main" id="{9745959E-7263-4FA1-9D06-395FD1A304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9912" y="6234317"/>
            <a:ext cx="1227411" cy="429442"/>
          </a:xfrm>
          <a:prstGeom prst="rect">
            <a:avLst/>
          </a:prstGeom>
        </p:spPr>
      </p:pic>
      <p:pic>
        <p:nvPicPr>
          <p:cNvPr id="7" name="Grafik 6">
            <a:extLst>
              <a:ext uri="{FF2B5EF4-FFF2-40B4-BE49-F238E27FC236}">
                <a16:creationId xmlns:a16="http://schemas.microsoft.com/office/drawing/2014/main" id="{08F6B2BC-AA0A-421C-AF20-68C1DB4FD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922" y="1050619"/>
            <a:ext cx="8772155" cy="1315076"/>
          </a:xfrm>
          <a:prstGeom prst="rect">
            <a:avLst/>
          </a:prstGeom>
        </p:spPr>
      </p:pic>
      <p:sp>
        <p:nvSpPr>
          <p:cNvPr id="9" name="Textfeld 8">
            <a:extLst>
              <a:ext uri="{FF2B5EF4-FFF2-40B4-BE49-F238E27FC236}">
                <a16:creationId xmlns:a16="http://schemas.microsoft.com/office/drawing/2014/main" id="{6D0A0C1D-5FCE-4159-8948-DCBEB53B7E06}"/>
              </a:ext>
            </a:extLst>
          </p:cNvPr>
          <p:cNvSpPr txBox="1"/>
          <p:nvPr/>
        </p:nvSpPr>
        <p:spPr>
          <a:xfrm>
            <a:off x="1151389" y="2875702"/>
            <a:ext cx="9930468" cy="2385268"/>
          </a:xfrm>
          <a:prstGeom prst="rect">
            <a:avLst/>
          </a:prstGeom>
          <a:noFill/>
        </p:spPr>
        <p:txBody>
          <a:bodyPr wrap="square">
            <a:spAutoFit/>
          </a:bodyPr>
          <a:lstStyle/>
          <a:p>
            <a:pPr>
              <a:spcAft>
                <a:spcPts val="600"/>
              </a:spcAft>
            </a:pPr>
            <a:r>
              <a:rPr lang="ro-RO" sz="1800" dirty="0">
                <a:effectLst/>
                <a:latin typeface="Calibri" panose="020F0502020204030204" pitchFamily="34" charset="0"/>
                <a:ea typeface="Calibri" panose="020F0502020204030204" pitchFamily="34" charset="0"/>
              </a:rPr>
              <a:t>"Dieses Projekt wurde mit Unterstützung der Europäischen Kommission finanziert. Die Verantwortung für den Inhalt dieser Veröffentlichung trägt allein der Verfasser; die Kommission haftet nicht für die weitere Verwendung der darin enthaltenen Angaben."  oder</a:t>
            </a:r>
            <a:endParaRPr lang="de-DE" sz="1800" dirty="0">
              <a:effectLst/>
              <a:latin typeface="Calibri" panose="020F0502020204030204" pitchFamily="34" charset="0"/>
              <a:ea typeface="Calibri" panose="020F0502020204030204" pitchFamily="34" charset="0"/>
            </a:endParaRPr>
          </a:p>
          <a:p>
            <a:r>
              <a:rPr lang="ro-RO" sz="1800" dirty="0">
                <a:effectLst/>
                <a:latin typeface="Calibri" panose="020F0502020204030204" pitchFamily="34" charset="0"/>
                <a:ea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DE" sz="1800" dirty="0">
              <a:effectLst/>
              <a:latin typeface="Calibri" panose="020F0502020204030204" pitchFamily="34" charset="0"/>
              <a:ea typeface="Calibri" panose="020F0502020204030204" pitchFamily="34" charset="0"/>
            </a:endParaRPr>
          </a:p>
          <a:p>
            <a:r>
              <a:rPr lang="de-DE" sz="1800" dirty="0">
                <a:effectLst/>
                <a:latin typeface="Calibri" panose="020F0502020204030204" pitchFamily="34" charset="0"/>
                <a:ea typeface="Times New Roman" panose="02020603050405020304" pitchFamily="18" charset="0"/>
              </a:rPr>
              <a:t> </a:t>
            </a:r>
            <a:endParaRPr lang="de-DE" sz="1800" dirty="0">
              <a:effectLst/>
              <a:latin typeface="Calibri" panose="020F0502020204030204" pitchFamily="34" charset="0"/>
              <a:ea typeface="Calibri" panose="020F0502020204030204" pitchFamily="34" charset="0"/>
            </a:endParaRPr>
          </a:p>
          <a:p>
            <a:r>
              <a:rPr lang="ro-RO" sz="1800" dirty="0">
                <a:effectLst/>
                <a:latin typeface="Calibri" panose="020F0502020204030204" pitchFamily="34" charset="0"/>
                <a:ea typeface="Calibri" panose="020F0502020204030204" pitchFamily="34" charset="0"/>
              </a:rPr>
              <a:t> </a:t>
            </a:r>
            <a:endParaRPr lang="de-DE"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28631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Grafik 3" descr="Aged Artisan Gouda">
            <a:extLst>
              <a:ext uri="{FF2B5EF4-FFF2-40B4-BE49-F238E27FC236}">
                <a16:creationId xmlns:a16="http://schemas.microsoft.com/office/drawing/2014/main" id="{B18A403D-F714-4A15-BAB8-0A63416FC9DA}"/>
              </a:ext>
            </a:extLst>
          </p:cNvPr>
          <p:cNvPicPr/>
          <p:nvPr/>
        </p:nvPicPr>
        <p:blipFill rotWithShape="1">
          <a:blip r:embed="rId3">
            <a:extLst>
              <a:ext uri="{28A0092B-C50C-407E-A947-70E740481C1C}">
                <a14:useLocalDpi xmlns:a14="http://schemas.microsoft.com/office/drawing/2010/main" val="0"/>
              </a:ext>
            </a:extLst>
          </a:blip>
          <a:srcRect l="27828" r="3942" b="-1"/>
          <a:stretch/>
        </p:blipFill>
        <p:spPr bwMode="auto">
          <a:xfrm>
            <a:off x="-90926"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a:noFill/>
        </p:spPr>
      </p:pic>
      <p:sp>
        <p:nvSpPr>
          <p:cNvPr id="21" name="Freeform: Shape 14">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 name="Freeform: Shape 16">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feld 1">
            <a:extLst>
              <a:ext uri="{FF2B5EF4-FFF2-40B4-BE49-F238E27FC236}">
                <a16:creationId xmlns:a16="http://schemas.microsoft.com/office/drawing/2014/main" id="{F72CBB84-A43E-41EA-AC35-22BA2DC5CEDF}"/>
              </a:ext>
            </a:extLst>
          </p:cNvPr>
          <p:cNvSpPr txBox="1"/>
          <p:nvPr/>
        </p:nvSpPr>
        <p:spPr>
          <a:xfrm>
            <a:off x="6801436" y="1396289"/>
            <a:ext cx="4819952" cy="1325563"/>
          </a:xfrm>
          <a:prstGeom prst="rect">
            <a:avLst/>
          </a:prstGeom>
        </p:spPr>
        <p:txBody>
          <a:bodyPr vert="horz" lIns="91440" tIns="45720" rIns="91440" bIns="45720" rtlCol="0" anchor="ctr">
            <a:normAutofit lnSpcReduction="10000"/>
          </a:bodyPr>
          <a:lstStyle/>
          <a:p>
            <a:pPr algn="ctr">
              <a:lnSpc>
                <a:spcPct val="90000"/>
              </a:lnSpc>
              <a:spcBef>
                <a:spcPct val="0"/>
              </a:spcBef>
              <a:spcAft>
                <a:spcPts val="600"/>
              </a:spcAft>
            </a:pPr>
            <a:r>
              <a:rPr lang="en-US" sz="3700" dirty="0">
                <a:latin typeface="Calibri" panose="020F0502020204030204" pitchFamily="34" charset="0"/>
                <a:ea typeface="+mj-ea"/>
                <a:cs typeface="Calibri" panose="020F0502020204030204" pitchFamily="34" charset="0"/>
              </a:rPr>
              <a:t>-</a:t>
            </a:r>
            <a:r>
              <a:rPr lang="en-US" sz="4400" b="1" dirty="0">
                <a:latin typeface="Calibri" panose="020F0502020204030204" pitchFamily="34" charset="0"/>
                <a:ea typeface="+mj-ea"/>
                <a:cs typeface="Calibri" panose="020F0502020204030204" pitchFamily="34" charset="0"/>
              </a:rPr>
              <a:t>Terra Madre-</a:t>
            </a:r>
          </a:p>
          <a:p>
            <a:pPr algn="ctr">
              <a:lnSpc>
                <a:spcPct val="90000"/>
              </a:lnSpc>
              <a:spcBef>
                <a:spcPct val="0"/>
              </a:spcBef>
              <a:spcAft>
                <a:spcPts val="600"/>
              </a:spcAft>
            </a:pPr>
            <a:r>
              <a:rPr lang="en-US" sz="4400" b="1" dirty="0">
                <a:latin typeface="Calibri" panose="020F0502020204030204" pitchFamily="34" charset="0"/>
                <a:ea typeface="+mj-ea"/>
                <a:cs typeface="Calibri" panose="020F0502020204030204" pitchFamily="34" charset="0"/>
              </a:rPr>
              <a:t>Salone Del Gusto</a:t>
            </a:r>
          </a:p>
          <a:p>
            <a:pPr>
              <a:lnSpc>
                <a:spcPct val="90000"/>
              </a:lnSpc>
              <a:spcBef>
                <a:spcPct val="0"/>
              </a:spcBef>
            </a:pPr>
            <a:endParaRPr lang="en-US" sz="3700" dirty="0">
              <a:latin typeface="+mj-lt"/>
              <a:ea typeface="+mj-ea"/>
              <a:cs typeface="+mj-cs"/>
            </a:endParaRPr>
          </a:p>
          <a:p>
            <a:pPr>
              <a:lnSpc>
                <a:spcPct val="90000"/>
              </a:lnSpc>
              <a:spcBef>
                <a:spcPct val="0"/>
              </a:spcBef>
            </a:pPr>
            <a:endParaRPr lang="en-US" sz="3700" dirty="0">
              <a:latin typeface="+mj-lt"/>
              <a:ea typeface="+mj-ea"/>
              <a:cs typeface="+mj-cs"/>
            </a:endParaRPr>
          </a:p>
          <a:p>
            <a:pPr>
              <a:lnSpc>
                <a:spcPct val="90000"/>
              </a:lnSpc>
              <a:spcBef>
                <a:spcPct val="0"/>
              </a:spcBef>
            </a:pPr>
            <a:endParaRPr lang="en-US" sz="3700" dirty="0">
              <a:latin typeface="+mj-lt"/>
              <a:ea typeface="+mj-ea"/>
              <a:cs typeface="+mj-cs"/>
            </a:endParaRPr>
          </a:p>
        </p:txBody>
      </p:sp>
      <p:sp>
        <p:nvSpPr>
          <p:cNvPr id="5" name="Textfeld 4">
            <a:extLst>
              <a:ext uri="{FF2B5EF4-FFF2-40B4-BE49-F238E27FC236}">
                <a16:creationId xmlns:a16="http://schemas.microsoft.com/office/drawing/2014/main" id="{DB1F351E-B942-45D6-983D-0BD5D55D1884}"/>
              </a:ext>
            </a:extLst>
          </p:cNvPr>
          <p:cNvSpPr txBox="1"/>
          <p:nvPr/>
        </p:nvSpPr>
        <p:spPr>
          <a:xfrm>
            <a:off x="6406728" y="3029145"/>
            <a:ext cx="6315075" cy="3181684"/>
          </a:xfrm>
          <a:prstGeom prst="rect">
            <a:avLst/>
          </a:prstGeom>
        </p:spPr>
        <p:txBody>
          <a:bodyPr vert="horz" lIns="91440" tIns="45720" rIns="91440" bIns="45720" rtlCol="0" anchor="t">
            <a:normAutofit/>
          </a:bodyPr>
          <a:lstStyle/>
          <a:p>
            <a:pPr indent="-228600">
              <a:lnSpc>
                <a:spcPct val="90000"/>
              </a:lnSpc>
              <a:spcBef>
                <a:spcPct val="0"/>
              </a:spcBef>
              <a:spcAft>
                <a:spcPts val="600"/>
              </a:spcAft>
              <a:buFont typeface="Arial" panose="020B0604020202020204" pitchFamily="34" charset="0"/>
              <a:buChar char="•"/>
            </a:pPr>
            <a:endParaRPr lang="en-US" dirty="0"/>
          </a:p>
          <a:p>
            <a:pPr indent="-228600">
              <a:lnSpc>
                <a:spcPct val="90000"/>
              </a:lnSpc>
              <a:spcBef>
                <a:spcPct val="0"/>
              </a:spcBef>
              <a:spcAft>
                <a:spcPts val="600"/>
              </a:spcAft>
              <a:buFont typeface="Arial" panose="020B0604020202020204" pitchFamily="34" charset="0"/>
              <a:buChar char="•"/>
            </a:pPr>
            <a:endParaRPr lang="en-US" dirty="0"/>
          </a:p>
          <a:p>
            <a:pPr indent="-228600">
              <a:lnSpc>
                <a:spcPct val="90000"/>
              </a:lnSpc>
              <a:spcBef>
                <a:spcPct val="0"/>
              </a:spcBef>
              <a:spcAft>
                <a:spcPts val="600"/>
              </a:spcAft>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indent="-228600">
              <a:lnSpc>
                <a:spcPct val="90000"/>
              </a:lnSpc>
              <a:spcBef>
                <a:spcPct val="0"/>
              </a:spcBef>
              <a:spcAft>
                <a:spcPts val="6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Created by: Annika Fuchs</a:t>
            </a:r>
          </a:p>
          <a:p>
            <a:pPr indent="-228600">
              <a:lnSpc>
                <a:spcPct val="90000"/>
              </a:lnSpc>
              <a:spcBef>
                <a:spcPct val="0"/>
              </a:spcBef>
              <a:spcAft>
                <a:spcPts val="6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Teacher: Frau Tauber</a:t>
            </a:r>
          </a:p>
          <a:p>
            <a:pPr indent="-228600">
              <a:lnSpc>
                <a:spcPct val="90000"/>
              </a:lnSpc>
              <a:spcBef>
                <a:spcPct val="0"/>
              </a:spcBef>
              <a:spcAft>
                <a:spcPts val="6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Subject: </a:t>
            </a:r>
            <a:r>
              <a:rPr lang="en-US" sz="2800" dirty="0" err="1">
                <a:latin typeface="Calibri" panose="020F0502020204030204" pitchFamily="34" charset="0"/>
                <a:cs typeface="Calibri" panose="020F0502020204030204" pitchFamily="34" charset="0"/>
              </a:rPr>
              <a:t>Projektmanagement</a:t>
            </a:r>
            <a:r>
              <a:rPr lang="en-US" sz="2800" dirty="0">
                <a:latin typeface="Calibri" panose="020F0502020204030204" pitchFamily="34" charset="0"/>
                <a:cs typeface="Calibri" panose="020F0502020204030204" pitchFamily="34" charset="0"/>
              </a:rPr>
              <a:t> </a:t>
            </a:r>
          </a:p>
          <a:p>
            <a:pPr indent="-228600">
              <a:lnSpc>
                <a:spcPct val="90000"/>
              </a:lnSpc>
              <a:spcBef>
                <a:spcPct val="0"/>
              </a:spcBef>
              <a:spcAft>
                <a:spcPts val="6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Presentation day: 23.02.2021</a:t>
            </a:r>
          </a:p>
          <a:p>
            <a:pPr indent="-228600">
              <a:lnSpc>
                <a:spcPct val="90000"/>
              </a:lnSpc>
              <a:spcBef>
                <a:spcPct val="0"/>
              </a:spcBef>
              <a:spcAft>
                <a:spcPts val="600"/>
              </a:spcAft>
              <a:buFont typeface="Arial" panose="020B0604020202020204" pitchFamily="34" charset="0"/>
              <a:buChar char="•"/>
            </a:pPr>
            <a:endParaRPr lang="en-US" dirty="0"/>
          </a:p>
        </p:txBody>
      </p:sp>
      <p:sp>
        <p:nvSpPr>
          <p:cNvPr id="3" name="Textfeld 2">
            <a:extLst>
              <a:ext uri="{FF2B5EF4-FFF2-40B4-BE49-F238E27FC236}">
                <a16:creationId xmlns:a16="http://schemas.microsoft.com/office/drawing/2014/main" id="{3A49B108-ED48-449B-95DE-9533C44B5D04}"/>
              </a:ext>
            </a:extLst>
          </p:cNvPr>
          <p:cNvSpPr txBox="1"/>
          <p:nvPr/>
        </p:nvSpPr>
        <p:spPr>
          <a:xfrm>
            <a:off x="0" y="6488658"/>
            <a:ext cx="3066659" cy="369332"/>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Abbildung 1: Käse am Stück</a:t>
            </a:r>
          </a:p>
        </p:txBody>
      </p:sp>
      <p:sp>
        <p:nvSpPr>
          <p:cNvPr id="6" name="Textfeld 5">
            <a:extLst>
              <a:ext uri="{FF2B5EF4-FFF2-40B4-BE49-F238E27FC236}">
                <a16:creationId xmlns:a16="http://schemas.microsoft.com/office/drawing/2014/main" id="{838E06E3-5197-4A9B-AF3C-210F45630BE6}"/>
              </a:ext>
            </a:extLst>
          </p:cNvPr>
          <p:cNvSpPr txBox="1"/>
          <p:nvPr/>
        </p:nvSpPr>
        <p:spPr>
          <a:xfrm>
            <a:off x="5191940" y="1967634"/>
            <a:ext cx="7634345" cy="1231106"/>
          </a:xfrm>
          <a:prstGeom prst="rect">
            <a:avLst/>
          </a:prstGeom>
          <a:noFill/>
        </p:spPr>
        <p:txBody>
          <a:bodyPr wrap="square" rtlCol="0">
            <a:spAutoFit/>
          </a:bodyPr>
          <a:lstStyle/>
          <a:p>
            <a:pPr algn="ctr"/>
            <a:r>
              <a:rPr lang="en-US" sz="3700" dirty="0" err="1">
                <a:latin typeface="Calibri" panose="020F0502020204030204" pitchFamily="34" charset="0"/>
                <a:ea typeface="Calibri" panose="020F0502020204030204" pitchFamily="34" charset="0"/>
              </a:rPr>
              <a:t>Traditionelle</a:t>
            </a:r>
            <a:r>
              <a:rPr lang="en-US" sz="3700" dirty="0">
                <a:latin typeface="Calibri" panose="020F0502020204030204" pitchFamily="34" charset="0"/>
                <a:ea typeface="Calibri" panose="020F0502020204030204" pitchFamily="34" charset="0"/>
              </a:rPr>
              <a:t> </a:t>
            </a:r>
            <a:r>
              <a:rPr lang="en-US" sz="3700" dirty="0" err="1">
                <a:latin typeface="Calibri" panose="020F0502020204030204" pitchFamily="34" charset="0"/>
                <a:ea typeface="Calibri" panose="020F0502020204030204" pitchFamily="34" charset="0"/>
              </a:rPr>
              <a:t>Käseproduktion</a:t>
            </a:r>
            <a:br>
              <a:rPr lang="en-US" sz="3700" dirty="0">
                <a:latin typeface="Calibri" panose="020F0502020204030204" pitchFamily="34" charset="0"/>
                <a:ea typeface="Calibri" panose="020F0502020204030204" pitchFamily="34" charset="0"/>
              </a:rPr>
            </a:br>
            <a:r>
              <a:rPr lang="en-US" sz="3700" dirty="0">
                <a:latin typeface="Calibri" panose="020F0502020204030204" pitchFamily="34" charset="0"/>
                <a:ea typeface="Calibri" panose="020F0502020204030204" pitchFamily="34" charset="0"/>
              </a:rPr>
              <a:t>in den </a:t>
            </a:r>
            <a:r>
              <a:rPr lang="en-US" sz="3700" dirty="0" err="1">
                <a:latin typeface="Calibri" panose="020F0502020204030204" pitchFamily="34" charset="0"/>
                <a:ea typeface="Calibri" panose="020F0502020204030204" pitchFamily="34" charset="0"/>
              </a:rPr>
              <a:t>Niederlanden</a:t>
            </a:r>
            <a:endParaRPr lang="de-DE" sz="3700" dirty="0"/>
          </a:p>
        </p:txBody>
      </p:sp>
    </p:spTree>
    <p:extLst>
      <p:ext uri="{BB962C8B-B14F-4D97-AF65-F5344CB8AC3E}">
        <p14:creationId xmlns:p14="http://schemas.microsoft.com/office/powerpoint/2010/main" val="120209722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5F51124-454C-44B4-B334-45E4F8321A4A}"/>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Inhaltsverzeichnis</a:t>
            </a:r>
            <a:endParaRPr lang="en-US"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Textfeld 3">
            <a:extLst>
              <a:ext uri="{FF2B5EF4-FFF2-40B4-BE49-F238E27FC236}">
                <a16:creationId xmlns:a16="http://schemas.microsoft.com/office/drawing/2014/main" id="{F903E144-02FF-4212-B20A-69417C419BD9}"/>
              </a:ext>
            </a:extLst>
          </p:cNvPr>
          <p:cNvSpPr txBox="1"/>
          <p:nvPr/>
        </p:nvSpPr>
        <p:spPr>
          <a:xfrm>
            <a:off x="1045028" y="3017522"/>
            <a:ext cx="9941319" cy="3124658"/>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de-DE" sz="2800" dirty="0">
                <a:latin typeface="Calibri" panose="020F0502020204030204" pitchFamily="34" charset="0"/>
                <a:cs typeface="Calibri" panose="020F0502020204030204" pitchFamily="34" charset="0"/>
              </a:rPr>
              <a:t>Herstellung von Rohmilchkäse</a:t>
            </a:r>
          </a:p>
          <a:p>
            <a:pPr marL="342900" indent="-228600">
              <a:lnSpc>
                <a:spcPct val="90000"/>
              </a:lnSpc>
              <a:spcAft>
                <a:spcPts val="600"/>
              </a:spcAft>
              <a:buFont typeface="Arial" panose="020B0604020202020204" pitchFamily="34" charset="0"/>
              <a:buChar char="•"/>
            </a:pPr>
            <a:r>
              <a:rPr lang="de-DE" sz="2800" dirty="0">
                <a:latin typeface="Calibri" panose="020F0502020204030204" pitchFamily="34" charset="0"/>
                <a:cs typeface="Calibri" panose="020F0502020204030204" pitchFamily="34" charset="0"/>
              </a:rPr>
              <a:t>Die Bedeutung der Hygiene</a:t>
            </a:r>
          </a:p>
          <a:p>
            <a:pPr marL="342900" indent="-228600">
              <a:lnSpc>
                <a:spcPct val="90000"/>
              </a:lnSpc>
              <a:spcAft>
                <a:spcPts val="600"/>
              </a:spcAft>
              <a:buFont typeface="Arial" panose="020B0604020202020204" pitchFamily="34" charset="0"/>
              <a:buChar char="•"/>
            </a:pPr>
            <a:r>
              <a:rPr lang="de-DE" sz="2800" dirty="0">
                <a:latin typeface="Calibri" panose="020F0502020204030204" pitchFamily="34" charset="0"/>
                <a:cs typeface="Calibri" panose="020F0502020204030204" pitchFamily="34" charset="0"/>
              </a:rPr>
              <a:t>Käse des Alters </a:t>
            </a:r>
          </a:p>
          <a:p>
            <a:pPr marL="342900" indent="-228600">
              <a:lnSpc>
                <a:spcPct val="90000"/>
              </a:lnSpc>
              <a:spcAft>
                <a:spcPts val="600"/>
              </a:spcAft>
              <a:buFont typeface="Arial" panose="020B0604020202020204" pitchFamily="34" charset="0"/>
              <a:buChar char="•"/>
            </a:pPr>
            <a:r>
              <a:rPr lang="de-DE" sz="2800" dirty="0">
                <a:latin typeface="Calibri" panose="020F0502020204030204" pitchFamily="34" charset="0"/>
                <a:cs typeface="Calibri" panose="020F0502020204030204" pitchFamily="34" charset="0"/>
              </a:rPr>
              <a:t>Familie </a:t>
            </a:r>
            <a:r>
              <a:rPr lang="de-DE" sz="2800" dirty="0" err="1">
                <a:latin typeface="Calibri" panose="020F0502020204030204" pitchFamily="34" charset="0"/>
                <a:cs typeface="Calibri" panose="020F0502020204030204" pitchFamily="34" charset="0"/>
              </a:rPr>
              <a:t>Captein</a:t>
            </a:r>
            <a:endParaRPr lang="de-DE" sz="2800" dirty="0">
              <a:latin typeface="Calibri" panose="020F0502020204030204" pitchFamily="34" charset="0"/>
              <a:cs typeface="Calibri" panose="020F0502020204030204" pitchFamily="34" charset="0"/>
            </a:endParaRPr>
          </a:p>
          <a:p>
            <a:pPr marL="342900" indent="-228600">
              <a:lnSpc>
                <a:spcPct val="90000"/>
              </a:lnSpc>
              <a:spcAft>
                <a:spcPts val="600"/>
              </a:spcAft>
              <a:buFont typeface="Arial" panose="020B0604020202020204" pitchFamily="34" charset="0"/>
              <a:buChar char="•"/>
            </a:pPr>
            <a:r>
              <a:rPr lang="de-DE" sz="2800" dirty="0">
                <a:latin typeface="Calibri" panose="020F0502020204030204" pitchFamily="34" charset="0"/>
                <a:cs typeface="Calibri" panose="020F0502020204030204" pitchFamily="34" charset="0"/>
              </a:rPr>
              <a:t>Zukunft der Käseproduktion</a:t>
            </a:r>
            <a:endParaRPr lang="en-US" sz="2800" dirty="0">
              <a:latin typeface="Calibri" panose="020F0502020204030204" pitchFamily="34" charset="0"/>
              <a:cs typeface="Calibri" panose="020F0502020204030204" pitchFamily="34" charset="0"/>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5" name="Picture 2" descr="Creative Commons Lizenzvertrag">
            <a:extLst>
              <a:ext uri="{FF2B5EF4-FFF2-40B4-BE49-F238E27FC236}">
                <a16:creationId xmlns:a16="http://schemas.microsoft.com/office/drawing/2014/main" id="{56A8F0F4-999C-4E6C-8D4D-AAAB09036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7943" y="6411067"/>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509AD4BF-7C2A-46BB-BFD1-D6DB433A2D7F}"/>
              </a:ext>
            </a:extLst>
          </p:cNvPr>
          <p:cNvPicPr>
            <a:picLocks noChangeAspect="1"/>
          </p:cNvPicPr>
          <p:nvPr/>
        </p:nvPicPr>
        <p:blipFill>
          <a:blip r:embed="rId4"/>
          <a:stretch>
            <a:fillRect/>
          </a:stretch>
        </p:blipFill>
        <p:spPr>
          <a:xfrm>
            <a:off x="4016182" y="6066029"/>
            <a:ext cx="6070794" cy="690075"/>
          </a:xfrm>
          <a:prstGeom prst="rect">
            <a:avLst/>
          </a:prstGeom>
        </p:spPr>
      </p:pic>
    </p:spTree>
    <p:extLst>
      <p:ext uri="{BB962C8B-B14F-4D97-AF65-F5344CB8AC3E}">
        <p14:creationId xmlns:p14="http://schemas.microsoft.com/office/powerpoint/2010/main" val="12882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fik 4" descr="Käse Silhouette">
            <a:extLst>
              <a:ext uri="{FF2B5EF4-FFF2-40B4-BE49-F238E27FC236}">
                <a16:creationId xmlns:a16="http://schemas.microsoft.com/office/drawing/2014/main" id="{99E598C4-3017-4241-980E-35E30E4C33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Inhaltsplatzhalter 2">
            <a:extLst>
              <a:ext uri="{FF2B5EF4-FFF2-40B4-BE49-F238E27FC236}">
                <a16:creationId xmlns:a16="http://schemas.microsoft.com/office/drawing/2014/main" id="{82B42208-47DD-4CCA-A7DA-D831E48DC9A8}"/>
              </a:ext>
            </a:extLst>
          </p:cNvPr>
          <p:cNvSpPr>
            <a:spLocks noGrp="1"/>
          </p:cNvSpPr>
          <p:nvPr>
            <p:ph idx="1"/>
          </p:nvPr>
        </p:nvSpPr>
        <p:spPr>
          <a:xfrm>
            <a:off x="5088103" y="1884898"/>
            <a:ext cx="6265697" cy="4292065"/>
          </a:xfrm>
        </p:spPr>
        <p:txBody>
          <a:bodyPr>
            <a:normAutofit/>
          </a:bodyPr>
          <a:lstStyle/>
          <a:p>
            <a:pPr marL="0" indent="0" algn="ctr">
              <a:buNone/>
            </a:pPr>
            <a:r>
              <a:rPr lang="en-US" sz="4400" dirty="0">
                <a:latin typeface="Calibri" panose="020F0502020204030204" pitchFamily="34" charset="0"/>
                <a:cs typeface="Calibri" panose="020F0502020204030204" pitchFamily="34" charset="0"/>
              </a:rPr>
              <a:t>"Cheese. Das Gold der </a:t>
            </a:r>
            <a:r>
              <a:rPr lang="en-US" sz="4400" dirty="0" err="1">
                <a:latin typeface="Calibri" panose="020F0502020204030204" pitchFamily="34" charset="0"/>
                <a:cs typeface="Calibri" panose="020F0502020204030204" pitchFamily="34" charset="0"/>
              </a:rPr>
              <a:t>einfachen</a:t>
            </a:r>
            <a:r>
              <a:rPr lang="en-US" sz="4400" dirty="0">
                <a:latin typeface="Calibri" panose="020F0502020204030204" pitchFamily="34" charset="0"/>
                <a:cs typeface="Calibri" panose="020F0502020204030204" pitchFamily="34" charset="0"/>
              </a:rPr>
              <a:t> Leute."
</a:t>
            </a:r>
            <a:endParaRPr lang="de-DE" dirty="0">
              <a:latin typeface="Calibri" panose="020F0502020204030204" pitchFamily="34" charset="0"/>
              <a:cs typeface="Calibri" panose="020F0502020204030204" pitchFamily="34" charset="0"/>
            </a:endParaRPr>
          </a:p>
          <a:p>
            <a:pPr marL="0" indent="0" algn="ctr">
              <a:buNone/>
            </a:pPr>
            <a:r>
              <a:rPr lang="de-DE" dirty="0">
                <a:latin typeface="Calibri" panose="020F0502020204030204" pitchFamily="34" charset="0"/>
                <a:cs typeface="Calibri" panose="020F0502020204030204" pitchFamily="34" charset="0"/>
              </a:rPr>
              <a:t>(</a:t>
            </a:r>
            <a:r>
              <a:rPr lang="de-DE" cap="small" dirty="0" err="1">
                <a:latin typeface="Calibri" panose="020F0502020204030204" pitchFamily="34" charset="0"/>
                <a:cs typeface="Calibri" panose="020F0502020204030204" pitchFamily="34" charset="0"/>
              </a:rPr>
              <a:t>Häfft</a:t>
            </a:r>
            <a:r>
              <a:rPr lang="de-DE" dirty="0">
                <a:latin typeface="Calibri" panose="020F0502020204030204" pitchFamily="34" charset="0"/>
                <a:cs typeface="Calibri" panose="020F0502020204030204" pitchFamily="34" charset="0"/>
              </a:rPr>
              <a:t> 2021)</a:t>
            </a:r>
          </a:p>
        </p:txBody>
      </p:sp>
      <p:pic>
        <p:nvPicPr>
          <p:cNvPr id="1028" name="Picture 4" descr="Creative Commons License">
            <a:extLst>
              <a:ext uri="{FF2B5EF4-FFF2-40B4-BE49-F238E27FC236}">
                <a16:creationId xmlns:a16="http://schemas.microsoft.com/office/drawing/2014/main" id="{147978E7-5E03-4A97-A35E-67D3A15944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3886" y="6411067"/>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B7F18E6B-27B0-459F-B8E2-ED3C034D37AE}"/>
              </a:ext>
            </a:extLst>
          </p:cNvPr>
          <p:cNvPicPr>
            <a:picLocks noChangeAspect="1"/>
          </p:cNvPicPr>
          <p:nvPr/>
        </p:nvPicPr>
        <p:blipFill>
          <a:blip r:embed="rId6"/>
          <a:stretch>
            <a:fillRect/>
          </a:stretch>
        </p:blipFill>
        <p:spPr>
          <a:xfrm>
            <a:off x="4016182" y="6066029"/>
            <a:ext cx="6070794" cy="690075"/>
          </a:xfrm>
          <a:prstGeom prst="rect">
            <a:avLst/>
          </a:prstGeom>
        </p:spPr>
      </p:pic>
    </p:spTree>
    <p:extLst>
      <p:ext uri="{BB962C8B-B14F-4D97-AF65-F5344CB8AC3E}">
        <p14:creationId xmlns:p14="http://schemas.microsoft.com/office/powerpoint/2010/main" val="2800580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89729E-6D7A-4768-81BF-0D4F887082D3}"/>
              </a:ext>
            </a:extLst>
          </p:cNvPr>
          <p:cNvSpPr>
            <a:spLocks noGrp="1"/>
          </p:cNvSpPr>
          <p:nvPr>
            <p:ph type="title"/>
          </p:nvPr>
        </p:nvSpPr>
        <p:spPr>
          <a:xfrm>
            <a:off x="589559" y="856180"/>
            <a:ext cx="5239039" cy="1128068"/>
          </a:xfrm>
        </p:spPr>
        <p:txBody>
          <a:bodyPr vert="horz" lIns="91440" tIns="45720" rIns="91440" bIns="45720" rtlCol="0" anchor="ctr">
            <a:noAutofit/>
          </a:bodyPr>
          <a:lstStyle/>
          <a:p>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Romilchproduction</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4">
            <a:extLst>
              <a:ext uri="{FF2B5EF4-FFF2-40B4-BE49-F238E27FC236}">
                <a16:creationId xmlns:a16="http://schemas.microsoft.com/office/drawing/2014/main" id="{15158208-B52D-4113-8069-AB607D2891F6}"/>
              </a:ext>
            </a:extLst>
          </p:cNvPr>
          <p:cNvSpPr txBox="1"/>
          <p:nvPr/>
        </p:nvSpPr>
        <p:spPr>
          <a:xfrm>
            <a:off x="5977788" y="6388228"/>
            <a:ext cx="4145587" cy="409352"/>
          </a:xfrm>
          <a:prstGeom prst="rect">
            <a:avLst/>
          </a:prstGeom>
        </p:spPr>
        <p:txBody>
          <a:bodyPr vert="horz" lIns="91440" tIns="45720" rIns="91440" bIns="45720" rtlCol="0" anchor="ctr">
            <a:normAutofit/>
          </a:bodyPr>
          <a:lstStyle/>
          <a:p>
            <a:pPr>
              <a:lnSpc>
                <a:spcPct val="90000"/>
              </a:lnSpc>
              <a:spcAft>
                <a:spcPts val="600"/>
              </a:spcAft>
            </a:pPr>
            <a:r>
              <a:rPr lang="en-US" dirty="0" err="1">
                <a:latin typeface="Calibri" panose="020F0502020204030204" pitchFamily="34" charset="0"/>
                <a:cs typeface="Calibri" panose="020F0502020204030204" pitchFamily="34" charset="0"/>
              </a:rPr>
              <a:t>Abbildung</a:t>
            </a:r>
            <a:r>
              <a:rPr lang="en-US" dirty="0">
                <a:latin typeface="Calibri" panose="020F0502020204030204" pitchFamily="34" charset="0"/>
                <a:cs typeface="Calibri" panose="020F0502020204030204" pitchFamily="34" charset="0"/>
              </a:rPr>
              <a:t> 2: </a:t>
            </a:r>
            <a:r>
              <a:rPr lang="en-US" dirty="0" err="1">
                <a:latin typeface="Calibri" panose="020F0502020204030204" pitchFamily="34" charset="0"/>
                <a:cs typeface="Calibri" panose="020F0502020204030204" pitchFamily="34" charset="0"/>
              </a:rPr>
              <a:t>Rohmlichproduktion</a:t>
            </a:r>
            <a:endParaRPr lang="en-US"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id="{D68C4216-7783-4FD4-803A-5839A26E7525}"/>
              </a:ext>
            </a:extLst>
          </p:cNvPr>
          <p:cNvPicPr>
            <a:picLocks noChangeAspect="1"/>
          </p:cNvPicPr>
          <p:nvPr/>
        </p:nvPicPr>
        <p:blipFill rotWithShape="1">
          <a:blip r:embed="rId3"/>
          <a:srcRect l="8282" r="22861" b="1"/>
          <a:stretch/>
        </p:blipFill>
        <p:spPr>
          <a:xfrm>
            <a:off x="5977788" y="799352"/>
            <a:ext cx="5425410" cy="5259296"/>
          </a:xfrm>
          <a:prstGeom prst="rect">
            <a:avLst/>
          </a:prstGeom>
        </p:spPr>
      </p:pic>
      <p:sp>
        <p:nvSpPr>
          <p:cNvPr id="3" name="Textfeld 2">
            <a:extLst>
              <a:ext uri="{FF2B5EF4-FFF2-40B4-BE49-F238E27FC236}">
                <a16:creationId xmlns:a16="http://schemas.microsoft.com/office/drawing/2014/main" id="{4184430A-D84C-4383-90D1-F2F56E424B1B}"/>
              </a:ext>
            </a:extLst>
          </p:cNvPr>
          <p:cNvSpPr txBox="1"/>
          <p:nvPr/>
        </p:nvSpPr>
        <p:spPr>
          <a:xfrm>
            <a:off x="623142" y="2286000"/>
            <a:ext cx="5062667" cy="3185487"/>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de-DE" sz="2800" dirty="0">
                <a:latin typeface="Calibri" panose="020F0502020204030204" pitchFamily="34" charset="0"/>
                <a:cs typeface="Calibri" panose="020F0502020204030204" pitchFamily="34" charset="0"/>
              </a:rPr>
              <a:t>Bauernkäse ein Erbe der Niederländer</a:t>
            </a:r>
          </a:p>
          <a:p>
            <a:pPr marL="457200" indent="-457200">
              <a:spcAft>
                <a:spcPts val="600"/>
              </a:spcAft>
              <a:buFont typeface="Arial" panose="020B0604020202020204" pitchFamily="34" charset="0"/>
              <a:buChar char="•"/>
            </a:pPr>
            <a:r>
              <a:rPr lang="de-DE" sz="2800" dirty="0">
                <a:latin typeface="Calibri" panose="020F0502020204030204" pitchFamily="34" charset="0"/>
                <a:cs typeface="Calibri" panose="020F0502020204030204" pitchFamily="34" charset="0"/>
              </a:rPr>
              <a:t>Differenzierung der Käsesorten nach Rasse, Fütterung, Bodenbeschaffenheit und Melkhygiene </a:t>
            </a:r>
          </a:p>
        </p:txBody>
      </p:sp>
      <p:pic>
        <p:nvPicPr>
          <p:cNvPr id="2050" name="Picture 2" descr="Creative Commons Lizenzvertrag">
            <a:extLst>
              <a:ext uri="{FF2B5EF4-FFF2-40B4-BE49-F238E27FC236}">
                <a16:creationId xmlns:a16="http://schemas.microsoft.com/office/drawing/2014/main" id="{63000CA0-A2A5-4C43-ACEA-4292F5314D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1847" y="6486291"/>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5" name="Grafik 14">
            <a:extLst>
              <a:ext uri="{FF2B5EF4-FFF2-40B4-BE49-F238E27FC236}">
                <a16:creationId xmlns:a16="http://schemas.microsoft.com/office/drawing/2014/main" id="{8A584625-1ED1-452F-BD26-8CF43705C25B}"/>
              </a:ext>
            </a:extLst>
          </p:cNvPr>
          <p:cNvPicPr>
            <a:picLocks noChangeAspect="1"/>
          </p:cNvPicPr>
          <p:nvPr/>
        </p:nvPicPr>
        <p:blipFill>
          <a:blip r:embed="rId5"/>
          <a:stretch>
            <a:fillRect/>
          </a:stretch>
        </p:blipFill>
        <p:spPr>
          <a:xfrm>
            <a:off x="159341" y="6169401"/>
            <a:ext cx="5359812" cy="609257"/>
          </a:xfrm>
          <a:prstGeom prst="rect">
            <a:avLst/>
          </a:prstGeom>
        </p:spPr>
      </p:pic>
    </p:spTree>
    <p:extLst>
      <p:ext uri="{BB962C8B-B14F-4D97-AF65-F5344CB8AC3E}">
        <p14:creationId xmlns:p14="http://schemas.microsoft.com/office/powerpoint/2010/main" val="2261637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282FF83-8A85-4400-814A-617C38FDF8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6C62851-8E37-4710-BB3D-5D0709BC56C1}"/>
              </a:ext>
            </a:extLst>
          </p:cNvPr>
          <p:cNvSpPr>
            <a:spLocks noGrp="1"/>
          </p:cNvSpPr>
          <p:nvPr>
            <p:ph type="title"/>
          </p:nvPr>
        </p:nvSpPr>
        <p:spPr>
          <a:xfrm>
            <a:off x="1113810" y="3137364"/>
            <a:ext cx="5885506" cy="834386"/>
          </a:xfrm>
        </p:spPr>
        <p:txBody>
          <a:bodyPr vert="horz" lIns="91440" tIns="45720" rIns="91440" bIns="45720" rtlCol="0" anchor="t">
            <a:normAutofit fontScale="90000"/>
          </a:bodyPr>
          <a:lstStyle/>
          <a:p>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Relevanz</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der Hygiene
</a:t>
            </a:r>
          </a:p>
        </p:txBody>
      </p:sp>
      <p:grpSp>
        <p:nvGrpSpPr>
          <p:cNvPr id="29" name="Group 2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03868"/>
            <a:ext cx="731521" cy="673460"/>
            <a:chOff x="3940602" y="308034"/>
            <a:chExt cx="2116791" cy="3428999"/>
          </a:xfrm>
          <a:solidFill>
            <a:schemeClr val="accent4"/>
          </a:solidFill>
        </p:grpSpPr>
        <p:sp>
          <p:nvSpPr>
            <p:cNvPr id="30" name="Rectangle 2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29414" y="232757"/>
            <a:ext cx="3765762" cy="625948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fik 8" descr="Hohe Temperatur Silhouette">
            <a:extLst>
              <a:ext uri="{FF2B5EF4-FFF2-40B4-BE49-F238E27FC236}">
                <a16:creationId xmlns:a16="http://schemas.microsoft.com/office/drawing/2014/main" id="{94C901C2-1160-4D33-8F8C-4E5B496C03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98119" y="403240"/>
            <a:ext cx="1822494" cy="1822494"/>
          </a:xfrm>
          <a:prstGeom prst="rect">
            <a:avLst/>
          </a:prstGeom>
        </p:spPr>
      </p:pic>
      <p:pic>
        <p:nvPicPr>
          <p:cNvPr id="7" name="Grafik 6" descr="Käse Silhouette">
            <a:extLst>
              <a:ext uri="{FF2B5EF4-FFF2-40B4-BE49-F238E27FC236}">
                <a16:creationId xmlns:a16="http://schemas.microsoft.com/office/drawing/2014/main" id="{FDB3F017-937F-4A24-8F47-3B603758CD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98119" y="2426312"/>
            <a:ext cx="1822494" cy="1822494"/>
          </a:xfrm>
          <a:prstGeom prst="rect">
            <a:avLst/>
          </a:prstGeom>
        </p:spPr>
      </p:pic>
      <p:pic>
        <p:nvPicPr>
          <p:cNvPr id="5" name="Inhaltsplatzhalter 4" descr="Desinfektionsmittel Silhouette">
            <a:extLst>
              <a:ext uri="{FF2B5EF4-FFF2-40B4-BE49-F238E27FC236}">
                <a16:creationId xmlns:a16="http://schemas.microsoft.com/office/drawing/2014/main" id="{D0CEB4E7-A35E-4C8F-8CE8-E479CA0CC2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98119" y="4449385"/>
            <a:ext cx="1822494" cy="1822494"/>
          </a:xfrm>
          <a:prstGeom prst="rect">
            <a:avLst/>
          </a:prstGeom>
        </p:spPr>
      </p:pic>
      <p:cxnSp>
        <p:nvCxnSpPr>
          <p:cNvPr id="11" name="Gerader Verbinder 10">
            <a:extLst>
              <a:ext uri="{FF2B5EF4-FFF2-40B4-BE49-F238E27FC236}">
                <a16:creationId xmlns:a16="http://schemas.microsoft.com/office/drawing/2014/main" id="{979A1EC4-B230-4F01-9D6C-7923A9A23E4B}"/>
              </a:ext>
            </a:extLst>
          </p:cNvPr>
          <p:cNvCxnSpPr/>
          <p:nvPr/>
        </p:nvCxnSpPr>
        <p:spPr>
          <a:xfrm>
            <a:off x="9048195" y="861604"/>
            <a:ext cx="1785937" cy="1199583"/>
          </a:xfrm>
          <a:prstGeom prst="line">
            <a:avLst/>
          </a:prstGeom>
        </p:spPr>
        <p:style>
          <a:lnRef idx="1">
            <a:schemeClr val="dk1"/>
          </a:lnRef>
          <a:fillRef idx="0">
            <a:schemeClr val="dk1"/>
          </a:fillRef>
          <a:effectRef idx="0">
            <a:schemeClr val="dk1"/>
          </a:effectRef>
          <a:fontRef idx="minor">
            <a:schemeClr val="tx1"/>
          </a:fontRef>
        </p:style>
      </p:cxnSp>
      <p:cxnSp>
        <p:nvCxnSpPr>
          <p:cNvPr id="17" name="Gerader Verbinder 16">
            <a:extLst>
              <a:ext uri="{FF2B5EF4-FFF2-40B4-BE49-F238E27FC236}">
                <a16:creationId xmlns:a16="http://schemas.microsoft.com/office/drawing/2014/main" id="{82032E6B-66F7-423A-AC3F-65FF3094FB69}"/>
              </a:ext>
            </a:extLst>
          </p:cNvPr>
          <p:cNvCxnSpPr>
            <a:cxnSpLocks/>
          </p:cNvCxnSpPr>
          <p:nvPr/>
        </p:nvCxnSpPr>
        <p:spPr>
          <a:xfrm flipV="1">
            <a:off x="8898118" y="836680"/>
            <a:ext cx="1609766" cy="1389053"/>
          </a:xfrm>
          <a:prstGeom prst="line">
            <a:avLst/>
          </a:prstGeom>
        </p:spPr>
        <p:style>
          <a:lnRef idx="1">
            <a:schemeClr val="dk1"/>
          </a:lnRef>
          <a:fillRef idx="0">
            <a:schemeClr val="dk1"/>
          </a:fillRef>
          <a:effectRef idx="0">
            <a:schemeClr val="dk1"/>
          </a:effectRef>
          <a:fontRef idx="minor">
            <a:schemeClr val="tx1"/>
          </a:fontRef>
        </p:style>
      </p:cxnSp>
      <p:pic>
        <p:nvPicPr>
          <p:cNvPr id="3074" name="Picture 2" descr="Creative Commons Lizenzvertrag">
            <a:extLst>
              <a:ext uri="{FF2B5EF4-FFF2-40B4-BE49-F238E27FC236}">
                <a16:creationId xmlns:a16="http://schemas.microsoft.com/office/drawing/2014/main" id="{A74C5F0B-8B50-4FC7-A7AD-4A69077D61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76076" y="6492240"/>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8" name="Grafik 17">
            <a:extLst>
              <a:ext uri="{FF2B5EF4-FFF2-40B4-BE49-F238E27FC236}">
                <a16:creationId xmlns:a16="http://schemas.microsoft.com/office/drawing/2014/main" id="{106D2040-8668-47C7-9CFE-1C0AAEA7C691}"/>
              </a:ext>
            </a:extLst>
          </p:cNvPr>
          <p:cNvPicPr>
            <a:picLocks noChangeAspect="1"/>
          </p:cNvPicPr>
          <p:nvPr/>
        </p:nvPicPr>
        <p:blipFill>
          <a:blip r:embed="rId10"/>
          <a:stretch>
            <a:fillRect/>
          </a:stretch>
        </p:blipFill>
        <p:spPr>
          <a:xfrm>
            <a:off x="4016182" y="6066029"/>
            <a:ext cx="6070794" cy="690075"/>
          </a:xfrm>
          <a:prstGeom prst="rect">
            <a:avLst/>
          </a:prstGeom>
        </p:spPr>
      </p:pic>
    </p:spTree>
    <p:extLst>
      <p:ext uri="{BB962C8B-B14F-4D97-AF65-F5344CB8AC3E}">
        <p14:creationId xmlns:p14="http://schemas.microsoft.com/office/powerpoint/2010/main" val="3489956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22EAC08-5D00-4EE9-BE9A-579E6DBF7381}"/>
              </a:ext>
            </a:extLst>
          </p:cNvPr>
          <p:cNvSpPr>
            <a:spLocks noGrp="1"/>
          </p:cNvSpPr>
          <p:nvPr>
            <p:ph type="title"/>
          </p:nvPr>
        </p:nvSpPr>
        <p:spPr>
          <a:xfrm>
            <a:off x="267833" y="449036"/>
            <a:ext cx="4595877" cy="1444058"/>
          </a:xfrm>
        </p:spPr>
        <p:txBody>
          <a:bodyPr vert="horz" lIns="91440" tIns="45720" rIns="91440" bIns="45720" rtlCol="0" anchor="t">
            <a:normAutofit/>
          </a:bodyPr>
          <a:lstStyle/>
          <a:p>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Käse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des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Jahres</a:t>
            </a:r>
            <a:br>
              <a:rPr lang="en-US"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37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„Leyden”</a:t>
            </a:r>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Salz und Pfeffer mit einfarbiger Füllung">
            <a:extLst>
              <a:ext uri="{FF2B5EF4-FFF2-40B4-BE49-F238E27FC236}">
                <a16:creationId xmlns:a16="http://schemas.microsoft.com/office/drawing/2014/main" id="{4E0D9B63-D55A-4138-87BE-7381F1F148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93516" y="968898"/>
            <a:ext cx="4735675" cy="4735675"/>
          </a:xfrm>
          <a:prstGeom prst="rect">
            <a:avLst/>
          </a:prstGeom>
        </p:spPr>
      </p:pic>
      <p:sp>
        <p:nvSpPr>
          <p:cNvPr id="3" name="Inhaltsplatzhalter 2">
            <a:extLst>
              <a:ext uri="{FF2B5EF4-FFF2-40B4-BE49-F238E27FC236}">
                <a16:creationId xmlns:a16="http://schemas.microsoft.com/office/drawing/2014/main" id="{14E7CFAE-3C43-488E-BE0A-82500E2238C8}"/>
              </a:ext>
            </a:extLst>
          </p:cNvPr>
          <p:cNvSpPr>
            <a:spLocks noGrp="1"/>
          </p:cNvSpPr>
          <p:nvPr>
            <p:ph idx="1"/>
          </p:nvPr>
        </p:nvSpPr>
        <p:spPr>
          <a:xfrm>
            <a:off x="535665" y="2342130"/>
            <a:ext cx="6017308" cy="2809948"/>
          </a:xfrm>
        </p:spPr>
        <p:txBody>
          <a:bodyPr vert="horz" lIns="91440" tIns="45720" rIns="91440" bIns="45720" rtlCol="0" anchor="b">
            <a:noAutofit/>
          </a:bodyPr>
          <a:lstStyle/>
          <a:p>
            <a:r>
              <a:rPr lang="de-DE" dirty="0">
                <a:latin typeface="Calibri" panose="020F0502020204030204" pitchFamily="34" charset="0"/>
                <a:cs typeface="Calibri" panose="020F0502020204030204" pitchFamily="34" charset="0"/>
              </a:rPr>
              <a:t>Zusatz von Kreuzkümmel </a:t>
            </a:r>
          </a:p>
          <a:p>
            <a:r>
              <a:rPr lang="de-DE" dirty="0">
                <a:latin typeface="Calibri" panose="020F0502020204030204" pitchFamily="34" charset="0"/>
                <a:cs typeface="Calibri" panose="020F0502020204030204" pitchFamily="34" charset="0"/>
              </a:rPr>
              <a:t>Konsortium von sieben aktiven Käsehersteller</a:t>
            </a:r>
          </a:p>
          <a:p>
            <a:r>
              <a:rPr lang="de-DE" dirty="0">
                <a:latin typeface="Calibri" panose="020F0502020204030204" pitchFamily="34" charset="0"/>
                <a:cs typeface="Calibri" panose="020F0502020204030204" pitchFamily="34" charset="0"/>
              </a:rPr>
              <a:t>Ziel ist es, rationelle Käsesorten zu fördern</a:t>
            </a:r>
          </a:p>
          <a:p>
            <a:r>
              <a:rPr lang="de-DE" dirty="0">
                <a:latin typeface="Calibri" panose="020F0502020204030204" pitchFamily="34" charset="0"/>
                <a:cs typeface="Calibri" panose="020F0502020204030204" pitchFamily="34" charset="0"/>
              </a:rPr>
              <a:t>Unterscheidung zwischen alten und neuen Käsesorten</a:t>
            </a:r>
            <a:endParaRPr lang="en-US" kern="1200" dirty="0">
              <a:solidFill>
                <a:schemeClr val="tx1"/>
              </a:solidFill>
              <a:latin typeface="Calibri" panose="020F0502020204030204" pitchFamily="34" charset="0"/>
              <a:cs typeface="Calibri" panose="020F0502020204030204" pitchFamily="34" charset="0"/>
            </a:endParaRPr>
          </a:p>
        </p:txBody>
      </p:sp>
      <p:pic>
        <p:nvPicPr>
          <p:cNvPr id="4098" name="Picture 2" descr="Creative Commons Lizenzvertrag">
            <a:extLst>
              <a:ext uri="{FF2B5EF4-FFF2-40B4-BE49-F238E27FC236}">
                <a16:creationId xmlns:a16="http://schemas.microsoft.com/office/drawing/2014/main" id="{354E88A4-9472-4223-BB0A-46CE1A2718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6076" y="6485527"/>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8" name="Grafik 17">
            <a:extLst>
              <a:ext uri="{FF2B5EF4-FFF2-40B4-BE49-F238E27FC236}">
                <a16:creationId xmlns:a16="http://schemas.microsoft.com/office/drawing/2014/main" id="{846F82F1-2513-4CE5-BF4A-E0BECED5B6F7}"/>
              </a:ext>
            </a:extLst>
          </p:cNvPr>
          <p:cNvPicPr>
            <a:picLocks noChangeAspect="1"/>
          </p:cNvPicPr>
          <p:nvPr/>
        </p:nvPicPr>
        <p:blipFill>
          <a:blip r:embed="rId6"/>
          <a:stretch>
            <a:fillRect/>
          </a:stretch>
        </p:blipFill>
        <p:spPr>
          <a:xfrm>
            <a:off x="4016182" y="6066029"/>
            <a:ext cx="6070794" cy="690075"/>
          </a:xfrm>
          <a:prstGeom prst="rect">
            <a:avLst/>
          </a:prstGeom>
        </p:spPr>
      </p:pic>
    </p:spTree>
    <p:extLst>
      <p:ext uri="{BB962C8B-B14F-4D97-AF65-F5344CB8AC3E}">
        <p14:creationId xmlns:p14="http://schemas.microsoft.com/office/powerpoint/2010/main" val="85911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D053FC5-D530-4777-A738-276BFCDAF8DB}"/>
              </a:ext>
            </a:extLst>
          </p:cNvPr>
          <p:cNvPicPr>
            <a:picLocks noChangeAspect="1"/>
          </p:cNvPicPr>
          <p:nvPr/>
        </p:nvPicPr>
        <p:blipFill rotWithShape="1">
          <a:blip r:embed="rId3"/>
          <a:srcRect b="15730"/>
          <a:stretch/>
        </p:blipFill>
        <p:spPr>
          <a:xfrm>
            <a:off x="-12135" y="-55202"/>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A5964D8-A7E3-4D0C-A371-ACC2CEF870AF}"/>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dirty="0" err="1">
                <a:solidFill>
                  <a:schemeClr val="tx1">
                    <a:lumMod val="85000"/>
                    <a:lumOff val="1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Familie</a:t>
            </a:r>
            <a:r>
              <a:rPr lang="en-US" dirty="0">
                <a:solidFill>
                  <a:schemeClr val="tx1">
                    <a:lumMod val="85000"/>
                    <a:lumOff val="1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err="1">
                <a:solidFill>
                  <a:schemeClr val="tx1">
                    <a:lumMod val="85000"/>
                    <a:lumOff val="1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Captein</a:t>
            </a:r>
            <a:endParaRPr lang="en-US" dirty="0">
              <a:solidFill>
                <a:schemeClr val="tx1">
                  <a:lumMod val="85000"/>
                  <a:lumOff val="1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0AA79DED-8FA1-4232-B323-467D2F041547}"/>
              </a:ext>
            </a:extLst>
          </p:cNvPr>
          <p:cNvSpPr txBox="1"/>
          <p:nvPr/>
        </p:nvSpPr>
        <p:spPr>
          <a:xfrm>
            <a:off x="9429494" y="6449099"/>
            <a:ext cx="2766162" cy="409352"/>
          </a:xfrm>
          <a:prstGeom prst="rect">
            <a:avLst/>
          </a:prstGeom>
        </p:spPr>
        <p:txBody>
          <a:bodyPr vert="horz" lIns="91440" tIns="45720" rIns="91440" bIns="45720" rtlCol="0" anchor="ctr">
            <a:normAutofit fontScale="92500"/>
          </a:bodyPr>
          <a:lstStyle/>
          <a:p>
            <a:pPr>
              <a:lnSpc>
                <a:spcPct val="90000"/>
              </a:lnSpc>
              <a:spcAft>
                <a:spcPts val="600"/>
              </a:spcAft>
            </a:pPr>
            <a:r>
              <a:rPr lang="en-US" dirty="0" err="1">
                <a:solidFill>
                  <a:schemeClr val="bg1"/>
                </a:solidFill>
                <a:latin typeface="Calibri" panose="020F0502020204030204" pitchFamily="34" charset="0"/>
                <a:cs typeface="Calibri" panose="020F0502020204030204" pitchFamily="34" charset="0"/>
              </a:rPr>
              <a:t>Abbildung</a:t>
            </a:r>
            <a:r>
              <a:rPr lang="en-US" dirty="0">
                <a:solidFill>
                  <a:schemeClr val="bg1"/>
                </a:solidFill>
                <a:latin typeface="Calibri" panose="020F0502020204030204" pitchFamily="34" charset="0"/>
                <a:cs typeface="Calibri" panose="020F0502020204030204" pitchFamily="34" charset="0"/>
              </a:rPr>
              <a:t> 3: </a:t>
            </a:r>
            <a:r>
              <a:rPr lang="en-US" dirty="0" err="1">
                <a:solidFill>
                  <a:schemeClr val="bg1"/>
                </a:solidFill>
                <a:latin typeface="Calibri" panose="020F0502020204030204" pitchFamily="34" charset="0"/>
                <a:cs typeface="Calibri" panose="020F0502020204030204" pitchFamily="34" charset="0"/>
              </a:rPr>
              <a:t>Familie</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Captein</a:t>
            </a:r>
            <a:endParaRPr lang="en-US" dirty="0">
              <a:solidFill>
                <a:schemeClr val="bg1"/>
              </a:solidFill>
              <a:latin typeface="Calibri" panose="020F0502020204030204" pitchFamily="34" charset="0"/>
              <a:cs typeface="Calibri" panose="020F0502020204030204" pitchFamily="34" charset="0"/>
            </a:endParaRPr>
          </a:p>
        </p:txBody>
      </p:sp>
      <p:pic>
        <p:nvPicPr>
          <p:cNvPr id="5122" name="Picture 2" descr="Creative Commons Lizenzvertrag">
            <a:extLst>
              <a:ext uri="{FF2B5EF4-FFF2-40B4-BE49-F238E27FC236}">
                <a16:creationId xmlns:a16="http://schemas.microsoft.com/office/drawing/2014/main" id="{E2637E5D-E5B5-42F2-8450-7B11094187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5700" y="5705995"/>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a:extLst>
              <a:ext uri="{FF2B5EF4-FFF2-40B4-BE49-F238E27FC236}">
                <a16:creationId xmlns:a16="http://schemas.microsoft.com/office/drawing/2014/main" id="{0D0E73E7-35F1-4D36-84BC-4C74C5F3A051}"/>
              </a:ext>
            </a:extLst>
          </p:cNvPr>
          <p:cNvPicPr>
            <a:picLocks noChangeAspect="1"/>
          </p:cNvPicPr>
          <p:nvPr/>
        </p:nvPicPr>
        <p:blipFill>
          <a:blip r:embed="rId5"/>
          <a:stretch>
            <a:fillRect/>
          </a:stretch>
        </p:blipFill>
        <p:spPr>
          <a:xfrm>
            <a:off x="3216153" y="6112713"/>
            <a:ext cx="6070794" cy="690075"/>
          </a:xfrm>
          <a:prstGeom prst="rect">
            <a:avLst/>
          </a:prstGeom>
        </p:spPr>
      </p:pic>
    </p:spTree>
    <p:extLst>
      <p:ext uri="{BB962C8B-B14F-4D97-AF65-F5344CB8AC3E}">
        <p14:creationId xmlns:p14="http://schemas.microsoft.com/office/powerpoint/2010/main" val="4159476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9A8863B-09C5-49D4-9472-4476895EDFF2}"/>
              </a:ext>
            </a:extLst>
          </p:cNvPr>
          <p:cNvSpPr>
            <a:spLocks noGrp="1"/>
          </p:cNvSpPr>
          <p:nvPr>
            <p:ph type="title"/>
          </p:nvPr>
        </p:nvSpPr>
        <p:spPr>
          <a:xfrm>
            <a:off x="589560" y="856180"/>
            <a:ext cx="5279408" cy="1128068"/>
          </a:xfrm>
        </p:spPr>
        <p:txBody>
          <a:bodyPr anchor="ctr">
            <a:noAutofit/>
          </a:bodyPr>
          <a:lstStyle/>
          <a:p>
            <a:r>
              <a:rPr lang="de-D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Future </a:t>
            </a:r>
            <a:r>
              <a:rPr lang="de-DE"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a:t>
            </a:r>
            <a:r>
              <a:rPr lang="de-D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de-DE"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cheese</a:t>
            </a:r>
            <a:r>
              <a:rPr lang="de-D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de-DE"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production</a:t>
            </a:r>
            <a:r>
              <a:rPr lang="de-D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grpSp>
        <p:nvGrpSpPr>
          <p:cNvPr id="43" name="Group 4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4" name="Rectangle 4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E1D5980B-90CD-4A83-90A5-D96CB792D6B1}"/>
              </a:ext>
            </a:extLst>
          </p:cNvPr>
          <p:cNvSpPr>
            <a:spLocks noGrp="1"/>
          </p:cNvSpPr>
          <p:nvPr>
            <p:ph idx="1"/>
          </p:nvPr>
        </p:nvSpPr>
        <p:spPr>
          <a:xfrm>
            <a:off x="590719" y="2330505"/>
            <a:ext cx="5278066" cy="3979585"/>
          </a:xfrm>
        </p:spPr>
        <p:txBody>
          <a:bodyPr anchor="ctr">
            <a:normAutofit/>
          </a:bodyPr>
          <a:lstStyle/>
          <a:p>
            <a:r>
              <a:rPr lang="en-US" dirty="0">
                <a:latin typeface="Calibri" panose="020F0502020204030204" pitchFamily="34" charset="0"/>
                <a:cs typeface="Calibri" panose="020F0502020204030204" pitchFamily="34" charset="0"/>
              </a:rPr>
              <a:t>Support with Slow Food</a:t>
            </a:r>
          </a:p>
          <a:p>
            <a:pPr marL="0" indent="0">
              <a:buNone/>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Boosting intangible cultural heritage</a:t>
            </a:r>
            <a:endParaRPr lang="de-DE" dirty="0">
              <a:latin typeface="Calibri" panose="020F0502020204030204" pitchFamily="34" charset="0"/>
              <a:cs typeface="Calibri" panose="020F0502020204030204" pitchFamily="34" charset="0"/>
            </a:endParaRPr>
          </a:p>
        </p:txBody>
      </p:sp>
      <p:sp>
        <p:nvSpPr>
          <p:cNvPr id="49" name="Rectangle 4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Fernglas Silhouette">
            <a:extLst>
              <a:ext uri="{FF2B5EF4-FFF2-40B4-BE49-F238E27FC236}">
                <a16:creationId xmlns:a16="http://schemas.microsoft.com/office/drawing/2014/main" id="{640B3104-3C50-4724-9140-246957A680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2761" y="581892"/>
            <a:ext cx="2518756" cy="2518756"/>
          </a:xfrm>
          <a:prstGeom prst="rect">
            <a:avLst/>
          </a:prstGeom>
        </p:spPr>
      </p:pic>
      <p:sp>
        <p:nvSpPr>
          <p:cNvPr id="53" name="Rectangle 52">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Volltreffer mit einfarbiger Füllung">
            <a:extLst>
              <a:ext uri="{FF2B5EF4-FFF2-40B4-BE49-F238E27FC236}">
                <a16:creationId xmlns:a16="http://schemas.microsoft.com/office/drawing/2014/main" id="{C4484362-B14B-43FF-9F75-AD1489BEC55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21829" y="3707894"/>
            <a:ext cx="2518756" cy="2518756"/>
          </a:xfrm>
          <a:prstGeom prst="rect">
            <a:avLst/>
          </a:prstGeom>
        </p:spPr>
      </p:pic>
      <p:pic>
        <p:nvPicPr>
          <p:cNvPr id="6146" name="Picture 2" descr="Creative Commons Lizenzvertrag">
            <a:extLst>
              <a:ext uri="{FF2B5EF4-FFF2-40B4-BE49-F238E27FC236}">
                <a16:creationId xmlns:a16="http://schemas.microsoft.com/office/drawing/2014/main" id="{AC6178B6-BA39-4304-9B6C-78239B2EEE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76075" y="6526675"/>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reative Commons License">
            <a:extLst>
              <a:ext uri="{FF2B5EF4-FFF2-40B4-BE49-F238E27FC236}">
                <a16:creationId xmlns:a16="http://schemas.microsoft.com/office/drawing/2014/main" id="{95410C86-8FA1-4E04-B027-4A8C565790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78570" y="6526675"/>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BF2D3751-E01F-48DE-9295-050D8A00685D}"/>
              </a:ext>
            </a:extLst>
          </p:cNvPr>
          <p:cNvPicPr>
            <a:picLocks noChangeAspect="1"/>
          </p:cNvPicPr>
          <p:nvPr/>
        </p:nvPicPr>
        <p:blipFill>
          <a:blip r:embed="rId8"/>
          <a:stretch>
            <a:fillRect/>
          </a:stretch>
        </p:blipFill>
        <p:spPr>
          <a:xfrm>
            <a:off x="4016182" y="6066029"/>
            <a:ext cx="6070794" cy="690075"/>
          </a:xfrm>
          <a:prstGeom prst="rect">
            <a:avLst/>
          </a:prstGeom>
        </p:spPr>
      </p:pic>
    </p:spTree>
    <p:extLst>
      <p:ext uri="{BB962C8B-B14F-4D97-AF65-F5344CB8AC3E}">
        <p14:creationId xmlns:p14="http://schemas.microsoft.com/office/powerpoint/2010/main" val="384888758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3A64CEC9578E94EA429C29B9733F9C3" ma:contentTypeVersion="2" ma:contentTypeDescription="Ein neues Dokument erstellen." ma:contentTypeScope="" ma:versionID="bc17d32720411de8418ef738ef90e38d">
  <xsd:schema xmlns:xsd="http://www.w3.org/2001/XMLSchema" xmlns:xs="http://www.w3.org/2001/XMLSchema" xmlns:p="http://schemas.microsoft.com/office/2006/metadata/properties" xmlns:ns2="83771172-e2d8-4558-8da3-c61a1d5bc301" targetNamespace="http://schemas.microsoft.com/office/2006/metadata/properties" ma:root="true" ma:fieldsID="8b86c7b900c7082b391cfa0e6d4bd23f" ns2:_="">
    <xsd:import namespace="83771172-e2d8-4558-8da3-c61a1d5bc30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71172-e2d8-4558-8da3-c61a1d5bc3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49EC6A-6029-421B-9DAE-9ABAB89684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771172-e2d8-4558-8da3-c61a1d5bc3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49A1CC-E053-4EB1-84A2-C3F93252010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6780956-D062-4460-B34D-1B4A692AB5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359</Words>
  <Application>Microsoft Office PowerPoint</Application>
  <PresentationFormat>Breitbild</PresentationFormat>
  <Paragraphs>61</Paragraphs>
  <Slides>12</Slides>
  <Notes>10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Arial</vt:lpstr>
      <vt:lpstr>Calibri</vt:lpstr>
      <vt:lpstr>Calibri Light</vt:lpstr>
      <vt:lpstr>Wingdings</vt:lpstr>
      <vt:lpstr>Office</vt:lpstr>
      <vt:lpstr>Slow Food</vt:lpstr>
      <vt:lpstr>PowerPoint-Präsentation</vt:lpstr>
      <vt:lpstr>Inhaltsverzeichnis</vt:lpstr>
      <vt:lpstr>PowerPoint-Präsentation</vt:lpstr>
      <vt:lpstr>Romilchproduction</vt:lpstr>
      <vt:lpstr>Relevanz der Hygiene
</vt:lpstr>
      <vt:lpstr>Käse des Jahres „Leyden”</vt:lpstr>
      <vt:lpstr>Familie Captein</vt:lpstr>
      <vt:lpstr>Future of cheese production
</vt:lpstr>
      <vt:lpstr>reference
</vt:lpstr>
      <vt:lpstr>For more information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Annika Fuchs</dc:creator>
  <cp:lastModifiedBy>Wallner Renate</cp:lastModifiedBy>
  <cp:revision>10</cp:revision>
  <dcterms:created xsi:type="dcterms:W3CDTF">2021-01-27T11:18:32Z</dcterms:created>
  <dcterms:modified xsi:type="dcterms:W3CDTF">2021-10-18T12:47:00Z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0x01010053A64CEC9578E94EA429C29B9733F9C3</vt:lpwstr>
  </property>
</Properties>
</file>